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05" r:id="rId2"/>
    <p:sldId id="261" r:id="rId3"/>
    <p:sldId id="307" r:id="rId4"/>
    <p:sldId id="308" r:id="rId5"/>
    <p:sldId id="311" r:id="rId6"/>
    <p:sldId id="309" r:id="rId7"/>
    <p:sldId id="310" r:id="rId8"/>
    <p:sldId id="323" r:id="rId9"/>
    <p:sldId id="312" r:id="rId10"/>
    <p:sldId id="313" r:id="rId11"/>
    <p:sldId id="314" r:id="rId12"/>
    <p:sldId id="315" r:id="rId13"/>
    <p:sldId id="320" r:id="rId14"/>
    <p:sldId id="327" r:id="rId15"/>
    <p:sldId id="322" r:id="rId16"/>
    <p:sldId id="321" r:id="rId17"/>
    <p:sldId id="324" r:id="rId18"/>
    <p:sldId id="325" r:id="rId19"/>
    <p:sldId id="326" r:id="rId20"/>
    <p:sldId id="316" r:id="rId21"/>
    <p:sldId id="319" r:id="rId22"/>
    <p:sldId id="329" r:id="rId23"/>
    <p:sldId id="317" r:id="rId24"/>
    <p:sldId id="328" r:id="rId25"/>
    <p:sldId id="318" r:id="rId26"/>
    <p:sldId id="330" r:id="rId27"/>
    <p:sldId id="331" r:id="rId28"/>
    <p:sldId id="306" r:id="rId29"/>
    <p:sldId id="303" r:id="rId30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7">
          <p15:clr>
            <a:srgbClr val="A4A3A4"/>
          </p15:clr>
        </p15:guide>
        <p15:guide id="2" orient="horz" pos="3207">
          <p15:clr>
            <a:srgbClr val="A4A3A4"/>
          </p15:clr>
        </p15:guide>
        <p15:guide id="3" pos="295">
          <p15:clr>
            <a:srgbClr val="A4A3A4"/>
          </p15:clr>
        </p15:guide>
        <p15:guide id="4" pos="5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83843" autoAdjust="0"/>
  </p:normalViewPr>
  <p:slideViewPr>
    <p:cSldViewPr snapToGrid="0">
      <p:cViewPr varScale="1">
        <p:scale>
          <a:sx n="109" d="100"/>
          <a:sy n="109" d="100"/>
        </p:scale>
        <p:origin x="1092" y="108"/>
      </p:cViewPr>
      <p:guideLst>
        <p:guide orient="horz" pos="1007"/>
        <p:guide orient="horz" pos="3207"/>
        <p:guide pos="295"/>
        <p:guide pos="54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385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9754796d133ef49/Research%20Project/Scoring%20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9754796d133ef49/Research%20Project/Scoring%20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9754796d133ef49/Research%20Project/Scoring%20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67871873158711"/>
          <c:y val="0.10920258409095374"/>
          <c:w val="0.89019685039370078"/>
          <c:h val="0.614984324876057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'[Scoring sheet.xlsx]Sheet1'!$F$6</c:f>
              <c:strCache>
                <c:ptCount val="1"/>
                <c:pt idx="0">
                  <c:v>Vehicle Electrical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'[Scoring sheet.xlsx]Sheet1'!$E$7:$E$9</c:f>
              <c:strCache>
                <c:ptCount val="3"/>
                <c:pt idx="0">
                  <c:v>Python Importer</c:v>
                </c:pt>
                <c:pt idx="1">
                  <c:v>MATLAB Engine</c:v>
                </c:pt>
                <c:pt idx="2">
                  <c:v>Python to C code</c:v>
                </c:pt>
              </c:strCache>
            </c:strRef>
          </c:cat>
          <c:val>
            <c:numRef>
              <c:f>'[Scoring sheet.xlsx]Sheet1'!$F$7:$F$9</c:f>
              <c:numCache>
                <c:formatCode>General</c:formatCode>
                <c:ptCount val="3"/>
                <c:pt idx="0">
                  <c:v>158.58000000000001</c:v>
                </c:pt>
                <c:pt idx="1">
                  <c:v>206.71</c:v>
                </c:pt>
                <c:pt idx="2">
                  <c:v>32.58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2E-4F74-8B5C-E87FD680DD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97592975"/>
        <c:axId val="1597590095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'[Scoring sheet.xlsx]Sheet1'!$G$6</c15:sqref>
                        </c15:formulaRef>
                      </c:ext>
                    </c:extLst>
                    <c:strCache>
                      <c:ptCount val="1"/>
                      <c:pt idx="0">
                        <c:v>Flow Rate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'[Scoring sheet.xlsx]Sheet1'!$E$7:$E$9</c15:sqref>
                        </c15:formulaRef>
                      </c:ext>
                    </c:extLst>
                    <c:strCache>
                      <c:ptCount val="3"/>
                      <c:pt idx="0">
                        <c:v>Python Importer</c:v>
                      </c:pt>
                      <c:pt idx="1">
                        <c:v>MATLAB Engine</c:v>
                      </c:pt>
                      <c:pt idx="2">
                        <c:v>Python to C code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'[Scoring sheet.xlsx]Sheet1'!$G$7:$G$9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20.042999999999999</c:v>
                      </c:pt>
                      <c:pt idx="1">
                        <c:v>40.32</c:v>
                      </c:pt>
                      <c:pt idx="2">
                        <c:v>0.01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42E-4F74-8B5C-E87FD680DD65}"/>
                  </c:ext>
                </c:extLst>
              </c15:ser>
            </c15:filteredBarSeries>
          </c:ext>
        </c:extLst>
      </c:barChart>
      <c:catAx>
        <c:axId val="1597592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590095"/>
        <c:crosses val="autoZero"/>
        <c:auto val="1"/>
        <c:lblAlgn val="ctr"/>
        <c:lblOffset val="100"/>
        <c:noMultiLvlLbl val="0"/>
      </c:catAx>
      <c:valAx>
        <c:axId val="15975900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Simulation</a:t>
                </a:r>
                <a:r>
                  <a:rPr lang="en-IN" baseline="0"/>
                  <a:t> Time (Secs)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7.7470686767169172E-2"/>
              <c:y val="0.321707280355541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759297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Review</a:t>
            </a:r>
            <a:r>
              <a:rPr lang="en-IN" baseline="0"/>
              <a:t> Methodologies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'[Scoring sheet.xlsx]Sheet1'!$D$47</c:f>
              <c:strCache>
                <c:ptCount val="1"/>
                <c:pt idx="0">
                  <c:v>Python Importer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'[Scoring sheet.xlsx]Sheet1'!$E$46:$I$46</c:f>
              <c:strCache>
                <c:ptCount val="5"/>
                <c:pt idx="0">
                  <c:v>Time (5)</c:v>
                </c:pt>
                <c:pt idx="1">
                  <c:v>Accuracy (5)</c:v>
                </c:pt>
                <c:pt idx="2">
                  <c:v>Functionality (5)</c:v>
                </c:pt>
                <c:pt idx="3">
                  <c:v>Usability (3)</c:v>
                </c:pt>
                <c:pt idx="4">
                  <c:v>Scalability (2)</c:v>
                </c:pt>
              </c:strCache>
            </c:strRef>
          </c:cat>
          <c:val>
            <c:numRef>
              <c:f>'[Scoring sheet.xlsx]Sheet1'!$E$47:$I$47</c:f>
              <c:numCache>
                <c:formatCode>General</c:formatCode>
                <c:ptCount val="5"/>
                <c:pt idx="0">
                  <c:v>4</c:v>
                </c:pt>
                <c:pt idx="1">
                  <c:v>10</c:v>
                </c:pt>
                <c:pt idx="2">
                  <c:v>5</c:v>
                </c:pt>
                <c:pt idx="3">
                  <c:v>9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9-44AE-A394-8F6896025928}"/>
            </c:ext>
          </c:extLst>
        </c:ser>
        <c:ser>
          <c:idx val="1"/>
          <c:order val="1"/>
          <c:tx>
            <c:strRef>
              <c:f>'[Scoring sheet.xlsx]Sheet1'!$D$48</c:f>
              <c:strCache>
                <c:ptCount val="1"/>
                <c:pt idx="0">
                  <c:v>MATLAB Engine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'[Scoring sheet.xlsx]Sheet1'!$E$46:$I$46</c:f>
              <c:strCache>
                <c:ptCount val="5"/>
                <c:pt idx="0">
                  <c:v>Time (5)</c:v>
                </c:pt>
                <c:pt idx="1">
                  <c:v>Accuracy (5)</c:v>
                </c:pt>
                <c:pt idx="2">
                  <c:v>Functionality (5)</c:v>
                </c:pt>
                <c:pt idx="3">
                  <c:v>Usability (3)</c:v>
                </c:pt>
                <c:pt idx="4">
                  <c:v>Scalability (2)</c:v>
                </c:pt>
              </c:strCache>
            </c:strRef>
          </c:cat>
          <c:val>
            <c:numRef>
              <c:f>'[Scoring sheet.xlsx]Sheet1'!$E$48:$I$48</c:f>
              <c:numCache>
                <c:formatCode>General</c:formatCode>
                <c:ptCount val="5"/>
                <c:pt idx="0">
                  <c:v>3</c:v>
                </c:pt>
                <c:pt idx="1">
                  <c:v>10</c:v>
                </c:pt>
                <c:pt idx="2">
                  <c:v>8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9-44AE-A394-8F6896025928}"/>
            </c:ext>
          </c:extLst>
        </c:ser>
        <c:ser>
          <c:idx val="2"/>
          <c:order val="2"/>
          <c:tx>
            <c:strRef>
              <c:f>'[Scoring sheet.xlsx]Sheet1'!$D$49</c:f>
              <c:strCache>
                <c:ptCount val="1"/>
                <c:pt idx="0">
                  <c:v>Python to C code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'[Scoring sheet.xlsx]Sheet1'!$E$46:$I$46</c:f>
              <c:strCache>
                <c:ptCount val="5"/>
                <c:pt idx="0">
                  <c:v>Time (5)</c:v>
                </c:pt>
                <c:pt idx="1">
                  <c:v>Accuracy (5)</c:v>
                </c:pt>
                <c:pt idx="2">
                  <c:v>Functionality (5)</c:v>
                </c:pt>
                <c:pt idx="3">
                  <c:v>Usability (3)</c:v>
                </c:pt>
                <c:pt idx="4">
                  <c:v>Scalability (2)</c:v>
                </c:pt>
              </c:strCache>
            </c:strRef>
          </c:cat>
          <c:val>
            <c:numRef>
              <c:f>'[Scoring sheet.xlsx]Sheet1'!$E$49:$I$49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8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CC9-44AE-A394-8F6896025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1971216"/>
        <c:axId val="1891973616"/>
      </c:barChart>
      <c:catAx>
        <c:axId val="189197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973616"/>
        <c:crosses val="autoZero"/>
        <c:auto val="1"/>
        <c:lblAlgn val="ctr"/>
        <c:lblOffset val="100"/>
        <c:noMultiLvlLbl val="0"/>
      </c:catAx>
      <c:valAx>
        <c:axId val="189197361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layout>
            <c:manualLayout>
              <c:xMode val="edge"/>
              <c:yMode val="edge"/>
              <c:x val="0.10039515560155855"/>
              <c:y val="0.3179884089051457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9712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Normalized</a:t>
            </a:r>
            <a:r>
              <a:rPr lang="en-IN" baseline="0"/>
              <a:t> Scoring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'[Scoring sheet.xlsx]Sheet1'!$D$39</c:f>
              <c:strCache>
                <c:ptCount val="1"/>
                <c:pt idx="0">
                  <c:v>Python Importer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'[Scoring sheet.xlsx]Sheet1'!$E$38:$K$38</c:f>
            </c:multiLvlStrRef>
          </c:cat>
          <c:val>
            <c:numRef>
              <c:f>'[Scoring sheet.xlsx]Sheet1'!$E$39:$K$39</c:f>
              <c:numCache>
                <c:formatCode>General</c:formatCode>
                <c:ptCount val="1"/>
                <c:pt idx="0">
                  <c:v>6.15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4D3A-488A-AC76-4B57A4EB9EE6}"/>
            </c:ext>
          </c:extLst>
        </c:ser>
        <c:ser>
          <c:idx val="1"/>
          <c:order val="1"/>
          <c:tx>
            <c:strRef>
              <c:f>'[Scoring sheet.xlsx]Sheet1'!$D$40</c:f>
              <c:strCache>
                <c:ptCount val="1"/>
                <c:pt idx="0">
                  <c:v>MATLAB Engine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'[Scoring sheet.xlsx]Sheet1'!$E$38:$K$38</c:f>
            </c:multiLvlStrRef>
          </c:cat>
          <c:val>
            <c:numRef>
              <c:f>'[Scoring sheet.xlsx]Sheet1'!$E$40:$K$40</c:f>
              <c:numCache>
                <c:formatCode>General</c:formatCode>
                <c:ptCount val="1"/>
                <c:pt idx="0">
                  <c:v>6.75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4D3A-488A-AC76-4B57A4EB9EE6}"/>
            </c:ext>
          </c:extLst>
        </c:ser>
        <c:ser>
          <c:idx val="2"/>
          <c:order val="2"/>
          <c:tx>
            <c:strRef>
              <c:f>'[Scoring sheet.xlsx]Sheet1'!$D$41</c:f>
              <c:strCache>
                <c:ptCount val="1"/>
                <c:pt idx="0">
                  <c:v>Python to C code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'[Scoring sheet.xlsx]Sheet1'!$E$38:$K$38</c:f>
            </c:multiLvlStrRef>
          </c:cat>
          <c:val>
            <c:numRef>
              <c:f>'[Scoring sheet.xlsx]Sheet1'!$E$41:$K$41</c:f>
              <c:numCache>
                <c:formatCode>General</c:formatCode>
                <c:ptCount val="1"/>
                <c:pt idx="0">
                  <c:v>9.4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4D3A-488A-AC76-4B57A4EB9E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541285423"/>
        <c:axId val="1541285903"/>
      </c:barChart>
      <c:catAx>
        <c:axId val="1541285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1285903"/>
        <c:crosses val="autoZero"/>
        <c:auto val="1"/>
        <c:lblAlgn val="ctr"/>
        <c:lblOffset val="100"/>
        <c:noMultiLvlLbl val="0"/>
      </c:catAx>
      <c:valAx>
        <c:axId val="1541285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128542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image" Target="../media/image24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379B90-D986-4FE8-ACB3-06177B75DF59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458BE28-A194-4B2D-AD31-36D575A6866B}">
      <dgm:prSet phldrT="[Text]"/>
      <dgm:spPr/>
      <dgm:t>
        <a:bodyPr/>
        <a:lstStyle/>
        <a:p>
          <a:r>
            <a:rPr lang="de-DE" dirty="0"/>
            <a:t>Objective</a:t>
          </a:r>
          <a:endParaRPr lang="en-IN" dirty="0"/>
        </a:p>
      </dgm:t>
    </dgm:pt>
    <dgm:pt modelId="{9809A521-DF4D-48C3-8B5D-50C7922D1F48}" type="parTrans" cxnId="{46A88604-DAFD-46F1-98B1-4215D721D4DA}">
      <dgm:prSet/>
      <dgm:spPr/>
      <dgm:t>
        <a:bodyPr/>
        <a:lstStyle/>
        <a:p>
          <a:endParaRPr lang="en-IN"/>
        </a:p>
      </dgm:t>
    </dgm:pt>
    <dgm:pt modelId="{75E3EE01-9CE8-44FB-8705-27C5D378AF55}" type="sibTrans" cxnId="{46A88604-DAFD-46F1-98B1-4215D721D4DA}">
      <dgm:prSet/>
      <dgm:spPr/>
      <dgm:t>
        <a:bodyPr/>
        <a:lstStyle/>
        <a:p>
          <a:endParaRPr lang="en-IN"/>
        </a:p>
      </dgm:t>
    </dgm:pt>
    <dgm:pt modelId="{30486452-DE90-4200-B82E-AC2F0F818AC9}">
      <dgm:prSet phldrT="[Text]" custT="1"/>
      <dgm:spPr/>
      <dgm:t>
        <a:bodyPr/>
        <a:lstStyle/>
        <a:p>
          <a:r>
            <a:rPr lang="de-DE" sz="1100" dirty="0"/>
            <a:t>Project Requirements</a:t>
          </a:r>
          <a:endParaRPr lang="en-IN" sz="1100" dirty="0"/>
        </a:p>
      </dgm:t>
    </dgm:pt>
    <dgm:pt modelId="{75E5FFAD-05B4-4ADE-8C1D-4809AB3995F8}" type="parTrans" cxnId="{90A7E306-4006-44E6-9F53-10148D838AAB}">
      <dgm:prSet/>
      <dgm:spPr/>
      <dgm:t>
        <a:bodyPr/>
        <a:lstStyle/>
        <a:p>
          <a:endParaRPr lang="en-IN"/>
        </a:p>
      </dgm:t>
    </dgm:pt>
    <dgm:pt modelId="{00E0CC1D-23F0-4BDD-9319-9CC572F28330}" type="sibTrans" cxnId="{90A7E306-4006-44E6-9F53-10148D838AAB}">
      <dgm:prSet/>
      <dgm:spPr/>
      <dgm:t>
        <a:bodyPr/>
        <a:lstStyle/>
        <a:p>
          <a:endParaRPr lang="en-IN"/>
        </a:p>
      </dgm:t>
    </dgm:pt>
    <dgm:pt modelId="{FFDF2968-E858-4707-A738-9137E2F06B1F}">
      <dgm:prSet phldrT="[Text]"/>
      <dgm:spPr/>
      <dgm:t>
        <a:bodyPr/>
        <a:lstStyle/>
        <a:p>
          <a:r>
            <a:rPr lang="de-DE" dirty="0"/>
            <a:t>Existing Methods</a:t>
          </a:r>
          <a:endParaRPr lang="en-IN" dirty="0"/>
        </a:p>
      </dgm:t>
    </dgm:pt>
    <dgm:pt modelId="{93CBEAC6-E50D-408C-A01E-E3DB2A073B62}" type="parTrans" cxnId="{DAE970E4-3357-4520-9596-B996C81EF99E}">
      <dgm:prSet/>
      <dgm:spPr/>
      <dgm:t>
        <a:bodyPr/>
        <a:lstStyle/>
        <a:p>
          <a:endParaRPr lang="en-IN"/>
        </a:p>
      </dgm:t>
    </dgm:pt>
    <dgm:pt modelId="{51A07FFE-792F-420B-BD9C-9D55BD496319}" type="sibTrans" cxnId="{DAE970E4-3357-4520-9596-B996C81EF99E}">
      <dgm:prSet/>
      <dgm:spPr/>
      <dgm:t>
        <a:bodyPr/>
        <a:lstStyle/>
        <a:p>
          <a:endParaRPr lang="en-IN"/>
        </a:p>
      </dgm:t>
    </dgm:pt>
    <dgm:pt modelId="{2C7C50AE-4351-4AC8-95FD-F7C0A1867AF4}">
      <dgm:prSet phldrT="[Text]" custT="1"/>
      <dgm:spPr/>
      <dgm:t>
        <a:bodyPr/>
        <a:lstStyle/>
        <a:p>
          <a:r>
            <a:rPr lang="de-DE" sz="1100" dirty="0"/>
            <a:t>Literature Survey</a:t>
          </a:r>
          <a:endParaRPr lang="en-IN" sz="1100" dirty="0"/>
        </a:p>
      </dgm:t>
    </dgm:pt>
    <dgm:pt modelId="{8A83063E-4034-4DF2-8311-A7FD1A8182CC}" type="parTrans" cxnId="{1BCC57FF-4EDA-4469-9D12-1B4D7DB2C349}">
      <dgm:prSet/>
      <dgm:spPr/>
      <dgm:t>
        <a:bodyPr/>
        <a:lstStyle/>
        <a:p>
          <a:endParaRPr lang="en-IN"/>
        </a:p>
      </dgm:t>
    </dgm:pt>
    <dgm:pt modelId="{77FA4245-A79F-419C-A54F-ECC11B52CA3A}" type="sibTrans" cxnId="{1BCC57FF-4EDA-4469-9D12-1B4D7DB2C349}">
      <dgm:prSet/>
      <dgm:spPr/>
      <dgm:t>
        <a:bodyPr/>
        <a:lstStyle/>
        <a:p>
          <a:endParaRPr lang="en-IN"/>
        </a:p>
      </dgm:t>
    </dgm:pt>
    <dgm:pt modelId="{D49393DF-6A8B-4825-9C9B-AAE701DDECFC}">
      <dgm:prSet phldrT="[Text]"/>
      <dgm:spPr/>
      <dgm:t>
        <a:bodyPr/>
        <a:lstStyle/>
        <a:p>
          <a:r>
            <a:rPr lang="de-DE" dirty="0"/>
            <a:t>Introduction</a:t>
          </a:r>
          <a:endParaRPr lang="en-IN" dirty="0"/>
        </a:p>
      </dgm:t>
    </dgm:pt>
    <dgm:pt modelId="{62749930-AAF3-42E7-8133-CBF3DF2BF953}" type="parTrans" cxnId="{C1AEA3E5-51B2-462C-8E78-D0D07DB9DEB6}">
      <dgm:prSet/>
      <dgm:spPr/>
      <dgm:t>
        <a:bodyPr/>
        <a:lstStyle/>
        <a:p>
          <a:endParaRPr lang="en-IN"/>
        </a:p>
      </dgm:t>
    </dgm:pt>
    <dgm:pt modelId="{03666E90-6E52-49F9-9D1C-A0F2CA7C21F1}" type="sibTrans" cxnId="{C1AEA3E5-51B2-462C-8E78-D0D07DB9DEB6}">
      <dgm:prSet/>
      <dgm:spPr/>
      <dgm:t>
        <a:bodyPr/>
        <a:lstStyle/>
        <a:p>
          <a:endParaRPr lang="en-IN"/>
        </a:p>
      </dgm:t>
    </dgm:pt>
    <dgm:pt modelId="{506098D6-71A3-45A2-86F9-B64C85C1FB57}">
      <dgm:prSet phldrT="[Text]" custT="1"/>
      <dgm:spPr/>
      <dgm:t>
        <a:bodyPr/>
        <a:lstStyle/>
        <a:p>
          <a:r>
            <a:rPr lang="de-DE" sz="1100" dirty="0"/>
            <a:t>Project Definition</a:t>
          </a:r>
          <a:endParaRPr lang="en-IN" sz="1100" dirty="0"/>
        </a:p>
      </dgm:t>
    </dgm:pt>
    <dgm:pt modelId="{F56AF49D-6C8E-40F1-976C-0E6AF33005AC}" type="parTrans" cxnId="{9DD58915-0D86-4A63-B5BF-BE87EDB74CD7}">
      <dgm:prSet/>
      <dgm:spPr/>
      <dgm:t>
        <a:bodyPr/>
        <a:lstStyle/>
        <a:p>
          <a:endParaRPr lang="en-IN"/>
        </a:p>
      </dgm:t>
    </dgm:pt>
    <dgm:pt modelId="{DC3D6497-1264-4755-AE3D-516ABD03A5E1}" type="sibTrans" cxnId="{9DD58915-0D86-4A63-B5BF-BE87EDB74CD7}">
      <dgm:prSet/>
      <dgm:spPr/>
      <dgm:t>
        <a:bodyPr/>
        <a:lstStyle/>
        <a:p>
          <a:endParaRPr lang="en-IN"/>
        </a:p>
      </dgm:t>
    </dgm:pt>
    <dgm:pt modelId="{96294234-EBFC-40DA-B4E9-044099DDD34E}">
      <dgm:prSet phldrT="[Text]"/>
      <dgm:spPr/>
      <dgm:t>
        <a:bodyPr/>
        <a:lstStyle/>
        <a:p>
          <a:r>
            <a:rPr lang="de-DE" dirty="0"/>
            <a:t>Motivation</a:t>
          </a:r>
          <a:endParaRPr lang="en-IN" dirty="0"/>
        </a:p>
      </dgm:t>
    </dgm:pt>
    <dgm:pt modelId="{009F2ABE-BAFD-438F-972D-3DB8387409B8}" type="parTrans" cxnId="{87C14142-AFCB-4408-9E22-CBD5666864D0}">
      <dgm:prSet/>
      <dgm:spPr/>
      <dgm:t>
        <a:bodyPr/>
        <a:lstStyle/>
        <a:p>
          <a:endParaRPr lang="en-IN"/>
        </a:p>
      </dgm:t>
    </dgm:pt>
    <dgm:pt modelId="{953278D4-F927-42CD-B5EC-F8A41604FFE6}" type="sibTrans" cxnId="{87C14142-AFCB-4408-9E22-CBD5666864D0}">
      <dgm:prSet/>
      <dgm:spPr/>
      <dgm:t>
        <a:bodyPr/>
        <a:lstStyle/>
        <a:p>
          <a:endParaRPr lang="en-IN"/>
        </a:p>
      </dgm:t>
    </dgm:pt>
    <dgm:pt modelId="{CAE25379-BED2-4CF9-958B-25987A47852F}">
      <dgm:prSet phldrT="[Text]" custT="1"/>
      <dgm:spPr/>
      <dgm:t>
        <a:bodyPr/>
        <a:lstStyle/>
        <a:p>
          <a:r>
            <a:rPr lang="de-DE" sz="1100" dirty="0"/>
            <a:t>Research Question</a:t>
          </a:r>
          <a:endParaRPr lang="en-IN" sz="1100" dirty="0"/>
        </a:p>
      </dgm:t>
    </dgm:pt>
    <dgm:pt modelId="{D79DEB7C-0575-4B38-A0CA-4B273D901388}" type="parTrans" cxnId="{5830CCE1-F752-4EE2-A0D4-34802D1565D4}">
      <dgm:prSet/>
      <dgm:spPr/>
      <dgm:t>
        <a:bodyPr/>
        <a:lstStyle/>
        <a:p>
          <a:endParaRPr lang="en-IN"/>
        </a:p>
      </dgm:t>
    </dgm:pt>
    <dgm:pt modelId="{E5779D3D-586B-46E5-963D-8D8EC6D32D83}" type="sibTrans" cxnId="{5830CCE1-F752-4EE2-A0D4-34802D1565D4}">
      <dgm:prSet/>
      <dgm:spPr/>
      <dgm:t>
        <a:bodyPr/>
        <a:lstStyle/>
        <a:p>
          <a:endParaRPr lang="en-IN"/>
        </a:p>
      </dgm:t>
    </dgm:pt>
    <dgm:pt modelId="{919FDFB9-C8DB-435B-90FE-79340A009DC8}">
      <dgm:prSet phldrT="[Text]"/>
      <dgm:spPr/>
      <dgm:t>
        <a:bodyPr/>
        <a:lstStyle/>
        <a:p>
          <a:r>
            <a:rPr lang="de-DE" dirty="0"/>
            <a:t>Proposed Concept</a:t>
          </a:r>
          <a:endParaRPr lang="en-IN" dirty="0"/>
        </a:p>
      </dgm:t>
    </dgm:pt>
    <dgm:pt modelId="{33DD9579-F04A-42E8-8419-AEF956F243A8}" type="parTrans" cxnId="{8E2FB4DD-7846-4AED-9178-5D656C73AE06}">
      <dgm:prSet/>
      <dgm:spPr/>
      <dgm:t>
        <a:bodyPr/>
        <a:lstStyle/>
        <a:p>
          <a:endParaRPr lang="en-IN"/>
        </a:p>
      </dgm:t>
    </dgm:pt>
    <dgm:pt modelId="{DB400DA4-F9B1-4750-9EFA-43EDE39B9FA5}" type="sibTrans" cxnId="{8E2FB4DD-7846-4AED-9178-5D656C73AE06}">
      <dgm:prSet/>
      <dgm:spPr/>
      <dgm:t>
        <a:bodyPr/>
        <a:lstStyle/>
        <a:p>
          <a:endParaRPr lang="en-IN"/>
        </a:p>
      </dgm:t>
    </dgm:pt>
    <dgm:pt modelId="{5F699438-EFB5-476B-96BC-A0AAB556C14C}">
      <dgm:prSet phldrT="[Text]" custT="1"/>
      <dgm:spPr/>
      <dgm:t>
        <a:bodyPr/>
        <a:lstStyle/>
        <a:p>
          <a:r>
            <a:rPr lang="de-DE" sz="1100" dirty="0"/>
            <a:t>Simulink – C- Python</a:t>
          </a:r>
          <a:endParaRPr lang="en-IN" sz="1100" dirty="0"/>
        </a:p>
      </dgm:t>
    </dgm:pt>
    <dgm:pt modelId="{809D53AC-84B3-4D8A-9F96-1315489D37F2}" type="parTrans" cxnId="{C970C990-C5AA-43F8-BA35-700A7FFC4608}">
      <dgm:prSet/>
      <dgm:spPr/>
      <dgm:t>
        <a:bodyPr/>
        <a:lstStyle/>
        <a:p>
          <a:endParaRPr lang="en-IN"/>
        </a:p>
      </dgm:t>
    </dgm:pt>
    <dgm:pt modelId="{251BAC10-CAC9-42C9-826A-299757D4D13B}" type="sibTrans" cxnId="{C970C990-C5AA-43F8-BA35-700A7FFC4608}">
      <dgm:prSet/>
      <dgm:spPr/>
      <dgm:t>
        <a:bodyPr/>
        <a:lstStyle/>
        <a:p>
          <a:endParaRPr lang="en-IN"/>
        </a:p>
      </dgm:t>
    </dgm:pt>
    <dgm:pt modelId="{C0084114-C6A4-4700-8822-6177FD95C330}">
      <dgm:prSet phldrT="[Text]"/>
      <dgm:spPr/>
      <dgm:t>
        <a:bodyPr/>
        <a:lstStyle/>
        <a:p>
          <a:r>
            <a:rPr lang="de-DE" dirty="0"/>
            <a:t>Methodology</a:t>
          </a:r>
          <a:endParaRPr lang="en-IN" dirty="0"/>
        </a:p>
      </dgm:t>
    </dgm:pt>
    <dgm:pt modelId="{A78B7045-D27C-4646-8B3C-9BB8BC6C2DA0}" type="parTrans" cxnId="{5A9FCEBD-7A96-4B5C-8B6A-FA766AA69A06}">
      <dgm:prSet/>
      <dgm:spPr/>
      <dgm:t>
        <a:bodyPr/>
        <a:lstStyle/>
        <a:p>
          <a:endParaRPr lang="en-IN"/>
        </a:p>
      </dgm:t>
    </dgm:pt>
    <dgm:pt modelId="{E7DC801D-4972-4527-9D6D-F9BE57D6DE7D}" type="sibTrans" cxnId="{5A9FCEBD-7A96-4B5C-8B6A-FA766AA69A06}">
      <dgm:prSet/>
      <dgm:spPr/>
      <dgm:t>
        <a:bodyPr/>
        <a:lstStyle/>
        <a:p>
          <a:endParaRPr lang="en-IN"/>
        </a:p>
      </dgm:t>
    </dgm:pt>
    <dgm:pt modelId="{C90546F9-B533-493E-B031-6F84B6BFC554}">
      <dgm:prSet phldrT="[Text]" custT="1"/>
      <dgm:spPr/>
      <dgm:t>
        <a:bodyPr/>
        <a:lstStyle/>
        <a:p>
          <a:r>
            <a:rPr lang="de-DE" sz="1100" dirty="0"/>
            <a:t>How to Achieve ?</a:t>
          </a:r>
          <a:endParaRPr lang="en-IN" sz="1100" dirty="0"/>
        </a:p>
      </dgm:t>
    </dgm:pt>
    <dgm:pt modelId="{1E7A053D-CCBC-4709-92CB-D93638F28DD3}" type="parTrans" cxnId="{19FA5DC1-FB91-49FA-ACF7-1010CC724061}">
      <dgm:prSet/>
      <dgm:spPr/>
      <dgm:t>
        <a:bodyPr/>
        <a:lstStyle/>
        <a:p>
          <a:endParaRPr lang="en-IN"/>
        </a:p>
      </dgm:t>
    </dgm:pt>
    <dgm:pt modelId="{1DA5FA29-73FC-4E5B-B310-6D451F53E420}" type="sibTrans" cxnId="{19FA5DC1-FB91-49FA-ACF7-1010CC724061}">
      <dgm:prSet/>
      <dgm:spPr/>
      <dgm:t>
        <a:bodyPr/>
        <a:lstStyle/>
        <a:p>
          <a:endParaRPr lang="en-IN"/>
        </a:p>
      </dgm:t>
    </dgm:pt>
    <dgm:pt modelId="{0AB5802F-7295-44D4-9949-F6A188E67737}">
      <dgm:prSet phldrT="[Text]"/>
      <dgm:spPr/>
      <dgm:t>
        <a:bodyPr/>
        <a:lstStyle/>
        <a:p>
          <a:r>
            <a:rPr lang="de-DE" dirty="0"/>
            <a:t>Comparison and Evaluation</a:t>
          </a:r>
          <a:endParaRPr lang="en-IN" dirty="0"/>
        </a:p>
      </dgm:t>
    </dgm:pt>
    <dgm:pt modelId="{D49A2E4B-D8BA-43F5-82DF-5E1AC495B9D0}" type="parTrans" cxnId="{51ACAD36-7D16-4C7E-A20A-B33DD0449496}">
      <dgm:prSet/>
      <dgm:spPr/>
      <dgm:t>
        <a:bodyPr/>
        <a:lstStyle/>
        <a:p>
          <a:endParaRPr lang="en-IN"/>
        </a:p>
      </dgm:t>
    </dgm:pt>
    <dgm:pt modelId="{9A8A860B-EFFE-4B15-ABB8-6CF17B0BBEEB}" type="sibTrans" cxnId="{51ACAD36-7D16-4C7E-A20A-B33DD0449496}">
      <dgm:prSet/>
      <dgm:spPr/>
      <dgm:t>
        <a:bodyPr/>
        <a:lstStyle/>
        <a:p>
          <a:endParaRPr lang="en-IN"/>
        </a:p>
      </dgm:t>
    </dgm:pt>
    <dgm:pt modelId="{33CF0E3F-92C8-4F82-BA21-0766C95E4B76}">
      <dgm:prSet phldrT="[Text]" custT="1"/>
      <dgm:spPr/>
      <dgm:t>
        <a:bodyPr/>
        <a:lstStyle/>
        <a:p>
          <a:r>
            <a:rPr lang="de-DE" sz="1100" dirty="0"/>
            <a:t>Is it better ?</a:t>
          </a:r>
          <a:endParaRPr lang="en-IN" sz="1100" dirty="0"/>
        </a:p>
      </dgm:t>
    </dgm:pt>
    <dgm:pt modelId="{3D48AAA0-8007-4D7E-8934-56E2778E0BC3}" type="parTrans" cxnId="{2B560D80-79A2-4AF3-B20A-A5E037DD883A}">
      <dgm:prSet/>
      <dgm:spPr/>
      <dgm:t>
        <a:bodyPr/>
        <a:lstStyle/>
        <a:p>
          <a:endParaRPr lang="en-IN"/>
        </a:p>
      </dgm:t>
    </dgm:pt>
    <dgm:pt modelId="{7092B84B-D66B-4C9C-8D9E-AAF51DECF145}" type="sibTrans" cxnId="{2B560D80-79A2-4AF3-B20A-A5E037DD883A}">
      <dgm:prSet/>
      <dgm:spPr/>
      <dgm:t>
        <a:bodyPr/>
        <a:lstStyle/>
        <a:p>
          <a:endParaRPr lang="en-IN"/>
        </a:p>
      </dgm:t>
    </dgm:pt>
    <dgm:pt modelId="{1B5C4DE0-C19E-49F4-8641-EDCD60EF485E}" type="pres">
      <dgm:prSet presAssocID="{7F379B90-D986-4FE8-ACB3-06177B75DF59}" presName="linear" presStyleCnt="0">
        <dgm:presLayoutVars>
          <dgm:animLvl val="lvl"/>
          <dgm:resizeHandles val="exact"/>
        </dgm:presLayoutVars>
      </dgm:prSet>
      <dgm:spPr/>
    </dgm:pt>
    <dgm:pt modelId="{EBD4F378-03C5-40CC-95BA-2F44002F5500}" type="pres">
      <dgm:prSet presAssocID="{D49393DF-6A8B-4825-9C9B-AAE701DDECF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24DCC49-F3DA-41D5-9E3F-D3388F0D8AEE}" type="pres">
      <dgm:prSet presAssocID="{D49393DF-6A8B-4825-9C9B-AAE701DDECFC}" presName="childText" presStyleLbl="revTx" presStyleIdx="0" presStyleCnt="7">
        <dgm:presLayoutVars>
          <dgm:bulletEnabled val="1"/>
        </dgm:presLayoutVars>
      </dgm:prSet>
      <dgm:spPr/>
    </dgm:pt>
    <dgm:pt modelId="{961D6F3E-C7EB-46F3-8832-32F64EE3BCCC}" type="pres">
      <dgm:prSet presAssocID="{96294234-EBFC-40DA-B4E9-044099DDD34E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F1C6404-1ECF-46C3-8F32-2659FE2C6A38}" type="pres">
      <dgm:prSet presAssocID="{96294234-EBFC-40DA-B4E9-044099DDD34E}" presName="childText" presStyleLbl="revTx" presStyleIdx="1" presStyleCnt="7">
        <dgm:presLayoutVars>
          <dgm:bulletEnabled val="1"/>
        </dgm:presLayoutVars>
      </dgm:prSet>
      <dgm:spPr/>
    </dgm:pt>
    <dgm:pt modelId="{749784AB-8B16-45C4-B811-203508EF40C7}" type="pres">
      <dgm:prSet presAssocID="{B458BE28-A194-4B2D-AD31-36D575A6866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AC6C86B-FC3F-411D-B55E-C832D3FC665E}" type="pres">
      <dgm:prSet presAssocID="{B458BE28-A194-4B2D-AD31-36D575A6866B}" presName="childText" presStyleLbl="revTx" presStyleIdx="2" presStyleCnt="7">
        <dgm:presLayoutVars>
          <dgm:bulletEnabled val="1"/>
        </dgm:presLayoutVars>
      </dgm:prSet>
      <dgm:spPr/>
    </dgm:pt>
    <dgm:pt modelId="{406F3EF0-5B71-44F6-9F4A-501C60CED126}" type="pres">
      <dgm:prSet presAssocID="{FFDF2968-E858-4707-A738-9137E2F06B1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01FF1E6-447C-467B-B1AB-5AC66035300D}" type="pres">
      <dgm:prSet presAssocID="{FFDF2968-E858-4707-A738-9137E2F06B1F}" presName="childText" presStyleLbl="revTx" presStyleIdx="3" presStyleCnt="7">
        <dgm:presLayoutVars>
          <dgm:bulletEnabled val="1"/>
        </dgm:presLayoutVars>
      </dgm:prSet>
      <dgm:spPr/>
    </dgm:pt>
    <dgm:pt modelId="{BC862570-E083-464E-AF79-B43CAE5051C2}" type="pres">
      <dgm:prSet presAssocID="{919FDFB9-C8DB-435B-90FE-79340A009DC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AD0CEAA-1ECF-4E00-ACE0-48999B7AE93B}" type="pres">
      <dgm:prSet presAssocID="{919FDFB9-C8DB-435B-90FE-79340A009DC8}" presName="childText" presStyleLbl="revTx" presStyleIdx="4" presStyleCnt="7">
        <dgm:presLayoutVars>
          <dgm:bulletEnabled val="1"/>
        </dgm:presLayoutVars>
      </dgm:prSet>
      <dgm:spPr/>
    </dgm:pt>
    <dgm:pt modelId="{348AF2E2-55EC-44ED-9167-73AB205E3083}" type="pres">
      <dgm:prSet presAssocID="{C0084114-C6A4-4700-8822-6177FD95C33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82C80F6-B19A-46F2-A607-632416E7DF74}" type="pres">
      <dgm:prSet presAssocID="{C0084114-C6A4-4700-8822-6177FD95C330}" presName="childText" presStyleLbl="revTx" presStyleIdx="5" presStyleCnt="7">
        <dgm:presLayoutVars>
          <dgm:bulletEnabled val="1"/>
        </dgm:presLayoutVars>
      </dgm:prSet>
      <dgm:spPr/>
    </dgm:pt>
    <dgm:pt modelId="{2BEDD5F8-A466-4DFC-A559-9DF8B9443D94}" type="pres">
      <dgm:prSet presAssocID="{0AB5802F-7295-44D4-9949-F6A188E67737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9A3881DC-AB5E-4FE3-BB50-419A2D3E68BB}" type="pres">
      <dgm:prSet presAssocID="{0AB5802F-7295-44D4-9949-F6A188E67737}" presName="childText" presStyleLbl="revTx" presStyleIdx="6" presStyleCnt="7">
        <dgm:presLayoutVars>
          <dgm:bulletEnabled val="1"/>
        </dgm:presLayoutVars>
      </dgm:prSet>
      <dgm:spPr/>
    </dgm:pt>
  </dgm:ptLst>
  <dgm:cxnLst>
    <dgm:cxn modelId="{46A88604-DAFD-46F1-98B1-4215D721D4DA}" srcId="{7F379B90-D986-4FE8-ACB3-06177B75DF59}" destId="{B458BE28-A194-4B2D-AD31-36D575A6866B}" srcOrd="2" destOrd="0" parTransId="{9809A521-DF4D-48C3-8B5D-50C7922D1F48}" sibTransId="{75E3EE01-9CE8-44FB-8705-27C5D378AF55}"/>
    <dgm:cxn modelId="{7B488A06-5AEA-4E3C-A86A-9BBF58530775}" type="presOf" srcId="{FFDF2968-E858-4707-A738-9137E2F06B1F}" destId="{406F3EF0-5B71-44F6-9F4A-501C60CED126}" srcOrd="0" destOrd="0" presId="urn:microsoft.com/office/officeart/2005/8/layout/vList2"/>
    <dgm:cxn modelId="{90A7E306-4006-44E6-9F53-10148D838AAB}" srcId="{B458BE28-A194-4B2D-AD31-36D575A6866B}" destId="{30486452-DE90-4200-B82E-AC2F0F818AC9}" srcOrd="0" destOrd="0" parTransId="{75E5FFAD-05B4-4ADE-8C1D-4809AB3995F8}" sibTransId="{00E0CC1D-23F0-4BDD-9319-9CC572F28330}"/>
    <dgm:cxn modelId="{2B97670E-5F82-4062-84EE-E61B26BCA153}" type="presOf" srcId="{CAE25379-BED2-4CF9-958B-25987A47852F}" destId="{8F1C6404-1ECF-46C3-8F32-2659FE2C6A38}" srcOrd="0" destOrd="0" presId="urn:microsoft.com/office/officeart/2005/8/layout/vList2"/>
    <dgm:cxn modelId="{9DD58915-0D86-4A63-B5BF-BE87EDB74CD7}" srcId="{D49393DF-6A8B-4825-9C9B-AAE701DDECFC}" destId="{506098D6-71A3-45A2-86F9-B64C85C1FB57}" srcOrd="0" destOrd="0" parTransId="{F56AF49D-6C8E-40F1-976C-0E6AF33005AC}" sibTransId="{DC3D6497-1264-4755-AE3D-516ABD03A5E1}"/>
    <dgm:cxn modelId="{23FF5934-CE57-4596-9DDB-0C3CAFA9490F}" type="presOf" srcId="{5F699438-EFB5-476B-96BC-A0AAB556C14C}" destId="{4AD0CEAA-1ECF-4E00-ACE0-48999B7AE93B}" srcOrd="0" destOrd="0" presId="urn:microsoft.com/office/officeart/2005/8/layout/vList2"/>
    <dgm:cxn modelId="{51ACAD36-7D16-4C7E-A20A-B33DD0449496}" srcId="{7F379B90-D986-4FE8-ACB3-06177B75DF59}" destId="{0AB5802F-7295-44D4-9949-F6A188E67737}" srcOrd="6" destOrd="0" parTransId="{D49A2E4B-D8BA-43F5-82DF-5E1AC495B9D0}" sibTransId="{9A8A860B-EFFE-4B15-ABB8-6CF17B0BBEEB}"/>
    <dgm:cxn modelId="{F76D3437-C0EC-4EAC-AE46-5D084D401610}" type="presOf" srcId="{0AB5802F-7295-44D4-9949-F6A188E67737}" destId="{2BEDD5F8-A466-4DFC-A559-9DF8B9443D94}" srcOrd="0" destOrd="0" presId="urn:microsoft.com/office/officeart/2005/8/layout/vList2"/>
    <dgm:cxn modelId="{87C14142-AFCB-4408-9E22-CBD5666864D0}" srcId="{7F379B90-D986-4FE8-ACB3-06177B75DF59}" destId="{96294234-EBFC-40DA-B4E9-044099DDD34E}" srcOrd="1" destOrd="0" parTransId="{009F2ABE-BAFD-438F-972D-3DB8387409B8}" sibTransId="{953278D4-F927-42CD-B5EC-F8A41604FFE6}"/>
    <dgm:cxn modelId="{5D89BB49-EAC3-4B6A-BED3-1949A6CE1FB0}" type="presOf" srcId="{D49393DF-6A8B-4825-9C9B-AAE701DDECFC}" destId="{EBD4F378-03C5-40CC-95BA-2F44002F5500}" srcOrd="0" destOrd="0" presId="urn:microsoft.com/office/officeart/2005/8/layout/vList2"/>
    <dgm:cxn modelId="{86D3F66C-F1FD-4DFF-B3AB-5E5B35E1A5E0}" type="presOf" srcId="{96294234-EBFC-40DA-B4E9-044099DDD34E}" destId="{961D6F3E-C7EB-46F3-8832-32F64EE3BCCC}" srcOrd="0" destOrd="0" presId="urn:microsoft.com/office/officeart/2005/8/layout/vList2"/>
    <dgm:cxn modelId="{2B560D80-79A2-4AF3-B20A-A5E037DD883A}" srcId="{0AB5802F-7295-44D4-9949-F6A188E67737}" destId="{33CF0E3F-92C8-4F82-BA21-0766C95E4B76}" srcOrd="0" destOrd="0" parTransId="{3D48AAA0-8007-4D7E-8934-56E2778E0BC3}" sibTransId="{7092B84B-D66B-4C9C-8D9E-AAF51DECF145}"/>
    <dgm:cxn modelId="{C9DACB8F-7293-4D51-949F-392761EE8F2B}" type="presOf" srcId="{506098D6-71A3-45A2-86F9-B64C85C1FB57}" destId="{D24DCC49-F3DA-41D5-9E3F-D3388F0D8AEE}" srcOrd="0" destOrd="0" presId="urn:microsoft.com/office/officeart/2005/8/layout/vList2"/>
    <dgm:cxn modelId="{C970C990-C5AA-43F8-BA35-700A7FFC4608}" srcId="{919FDFB9-C8DB-435B-90FE-79340A009DC8}" destId="{5F699438-EFB5-476B-96BC-A0AAB556C14C}" srcOrd="0" destOrd="0" parTransId="{809D53AC-84B3-4D8A-9F96-1315489D37F2}" sibTransId="{251BAC10-CAC9-42C9-826A-299757D4D13B}"/>
    <dgm:cxn modelId="{787420A1-066F-4948-9F46-EC55C7D93507}" type="presOf" srcId="{2C7C50AE-4351-4AC8-95FD-F7C0A1867AF4}" destId="{001FF1E6-447C-467B-B1AB-5AC66035300D}" srcOrd="0" destOrd="0" presId="urn:microsoft.com/office/officeart/2005/8/layout/vList2"/>
    <dgm:cxn modelId="{2BD599AB-640B-47C7-B9DF-C6F587357657}" type="presOf" srcId="{30486452-DE90-4200-B82E-AC2F0F818AC9}" destId="{3AC6C86B-FC3F-411D-B55E-C832D3FC665E}" srcOrd="0" destOrd="0" presId="urn:microsoft.com/office/officeart/2005/8/layout/vList2"/>
    <dgm:cxn modelId="{6F2B41B1-1D56-4B38-B1A4-695CE4374ECB}" type="presOf" srcId="{C0084114-C6A4-4700-8822-6177FD95C330}" destId="{348AF2E2-55EC-44ED-9167-73AB205E3083}" srcOrd="0" destOrd="0" presId="urn:microsoft.com/office/officeart/2005/8/layout/vList2"/>
    <dgm:cxn modelId="{5A9FCEBD-7A96-4B5C-8B6A-FA766AA69A06}" srcId="{7F379B90-D986-4FE8-ACB3-06177B75DF59}" destId="{C0084114-C6A4-4700-8822-6177FD95C330}" srcOrd="5" destOrd="0" parTransId="{A78B7045-D27C-4646-8B3C-9BB8BC6C2DA0}" sibTransId="{E7DC801D-4972-4527-9D6D-F9BE57D6DE7D}"/>
    <dgm:cxn modelId="{19FA5DC1-FB91-49FA-ACF7-1010CC724061}" srcId="{C0084114-C6A4-4700-8822-6177FD95C330}" destId="{C90546F9-B533-493E-B031-6F84B6BFC554}" srcOrd="0" destOrd="0" parTransId="{1E7A053D-CCBC-4709-92CB-D93638F28DD3}" sibTransId="{1DA5FA29-73FC-4E5B-B310-6D451F53E420}"/>
    <dgm:cxn modelId="{24DB3BCF-812A-417C-AAFE-E7C098FB6C5B}" type="presOf" srcId="{7F379B90-D986-4FE8-ACB3-06177B75DF59}" destId="{1B5C4DE0-C19E-49F4-8641-EDCD60EF485E}" srcOrd="0" destOrd="0" presId="urn:microsoft.com/office/officeart/2005/8/layout/vList2"/>
    <dgm:cxn modelId="{C57C39D2-2619-42A3-BC6A-9408A0B155CF}" type="presOf" srcId="{B458BE28-A194-4B2D-AD31-36D575A6866B}" destId="{749784AB-8B16-45C4-B811-203508EF40C7}" srcOrd="0" destOrd="0" presId="urn:microsoft.com/office/officeart/2005/8/layout/vList2"/>
    <dgm:cxn modelId="{49423ADC-C1B8-4FE8-8B83-4B758D41B5E4}" type="presOf" srcId="{C90546F9-B533-493E-B031-6F84B6BFC554}" destId="{582C80F6-B19A-46F2-A607-632416E7DF74}" srcOrd="0" destOrd="0" presId="urn:microsoft.com/office/officeart/2005/8/layout/vList2"/>
    <dgm:cxn modelId="{8E2FB4DD-7846-4AED-9178-5D656C73AE06}" srcId="{7F379B90-D986-4FE8-ACB3-06177B75DF59}" destId="{919FDFB9-C8DB-435B-90FE-79340A009DC8}" srcOrd="4" destOrd="0" parTransId="{33DD9579-F04A-42E8-8419-AEF956F243A8}" sibTransId="{DB400DA4-F9B1-4750-9EFA-43EDE39B9FA5}"/>
    <dgm:cxn modelId="{5830CCE1-F752-4EE2-A0D4-34802D1565D4}" srcId="{96294234-EBFC-40DA-B4E9-044099DDD34E}" destId="{CAE25379-BED2-4CF9-958B-25987A47852F}" srcOrd="0" destOrd="0" parTransId="{D79DEB7C-0575-4B38-A0CA-4B273D901388}" sibTransId="{E5779D3D-586B-46E5-963D-8D8EC6D32D83}"/>
    <dgm:cxn modelId="{DAE970E4-3357-4520-9596-B996C81EF99E}" srcId="{7F379B90-D986-4FE8-ACB3-06177B75DF59}" destId="{FFDF2968-E858-4707-A738-9137E2F06B1F}" srcOrd="3" destOrd="0" parTransId="{93CBEAC6-E50D-408C-A01E-E3DB2A073B62}" sibTransId="{51A07FFE-792F-420B-BD9C-9D55BD496319}"/>
    <dgm:cxn modelId="{C1AEA3E5-51B2-462C-8E78-D0D07DB9DEB6}" srcId="{7F379B90-D986-4FE8-ACB3-06177B75DF59}" destId="{D49393DF-6A8B-4825-9C9B-AAE701DDECFC}" srcOrd="0" destOrd="0" parTransId="{62749930-AAF3-42E7-8133-CBF3DF2BF953}" sibTransId="{03666E90-6E52-49F9-9D1C-A0F2CA7C21F1}"/>
    <dgm:cxn modelId="{B36CBFF6-9BF5-4994-A192-FFFF6B5DD427}" type="presOf" srcId="{919FDFB9-C8DB-435B-90FE-79340A009DC8}" destId="{BC862570-E083-464E-AF79-B43CAE5051C2}" srcOrd="0" destOrd="0" presId="urn:microsoft.com/office/officeart/2005/8/layout/vList2"/>
    <dgm:cxn modelId="{475B8EFD-4962-450D-9D00-47499AA23162}" type="presOf" srcId="{33CF0E3F-92C8-4F82-BA21-0766C95E4B76}" destId="{9A3881DC-AB5E-4FE3-BB50-419A2D3E68BB}" srcOrd="0" destOrd="0" presId="urn:microsoft.com/office/officeart/2005/8/layout/vList2"/>
    <dgm:cxn modelId="{1BCC57FF-4EDA-4469-9D12-1B4D7DB2C349}" srcId="{FFDF2968-E858-4707-A738-9137E2F06B1F}" destId="{2C7C50AE-4351-4AC8-95FD-F7C0A1867AF4}" srcOrd="0" destOrd="0" parTransId="{8A83063E-4034-4DF2-8311-A7FD1A8182CC}" sibTransId="{77FA4245-A79F-419C-A54F-ECC11B52CA3A}"/>
    <dgm:cxn modelId="{0877B568-CA35-4CD2-BC2A-C1B67620C705}" type="presParOf" srcId="{1B5C4DE0-C19E-49F4-8641-EDCD60EF485E}" destId="{EBD4F378-03C5-40CC-95BA-2F44002F5500}" srcOrd="0" destOrd="0" presId="urn:microsoft.com/office/officeart/2005/8/layout/vList2"/>
    <dgm:cxn modelId="{286696F3-4CE6-44D4-8466-F7E626B7F5F5}" type="presParOf" srcId="{1B5C4DE0-C19E-49F4-8641-EDCD60EF485E}" destId="{D24DCC49-F3DA-41D5-9E3F-D3388F0D8AEE}" srcOrd="1" destOrd="0" presId="urn:microsoft.com/office/officeart/2005/8/layout/vList2"/>
    <dgm:cxn modelId="{811A5C0D-F71E-4AAF-8788-3BB2DF743EC4}" type="presParOf" srcId="{1B5C4DE0-C19E-49F4-8641-EDCD60EF485E}" destId="{961D6F3E-C7EB-46F3-8832-32F64EE3BCCC}" srcOrd="2" destOrd="0" presId="urn:microsoft.com/office/officeart/2005/8/layout/vList2"/>
    <dgm:cxn modelId="{A5FB37A0-7BEB-4CCF-B449-C704F1884785}" type="presParOf" srcId="{1B5C4DE0-C19E-49F4-8641-EDCD60EF485E}" destId="{8F1C6404-1ECF-46C3-8F32-2659FE2C6A38}" srcOrd="3" destOrd="0" presId="urn:microsoft.com/office/officeart/2005/8/layout/vList2"/>
    <dgm:cxn modelId="{426225CD-11B3-4546-B4F4-9E4092D85DED}" type="presParOf" srcId="{1B5C4DE0-C19E-49F4-8641-EDCD60EF485E}" destId="{749784AB-8B16-45C4-B811-203508EF40C7}" srcOrd="4" destOrd="0" presId="urn:microsoft.com/office/officeart/2005/8/layout/vList2"/>
    <dgm:cxn modelId="{29C500B5-B85C-4A20-9869-DF6061D4E422}" type="presParOf" srcId="{1B5C4DE0-C19E-49F4-8641-EDCD60EF485E}" destId="{3AC6C86B-FC3F-411D-B55E-C832D3FC665E}" srcOrd="5" destOrd="0" presId="urn:microsoft.com/office/officeart/2005/8/layout/vList2"/>
    <dgm:cxn modelId="{D64F251B-34E1-4896-8F84-156E0D34F3EB}" type="presParOf" srcId="{1B5C4DE0-C19E-49F4-8641-EDCD60EF485E}" destId="{406F3EF0-5B71-44F6-9F4A-501C60CED126}" srcOrd="6" destOrd="0" presId="urn:microsoft.com/office/officeart/2005/8/layout/vList2"/>
    <dgm:cxn modelId="{44D26B51-4EAF-45ED-8C2E-5D12B0AF92AD}" type="presParOf" srcId="{1B5C4DE0-C19E-49F4-8641-EDCD60EF485E}" destId="{001FF1E6-447C-467B-B1AB-5AC66035300D}" srcOrd="7" destOrd="0" presId="urn:microsoft.com/office/officeart/2005/8/layout/vList2"/>
    <dgm:cxn modelId="{31E85F13-02A8-473E-B9EE-4C86128FF379}" type="presParOf" srcId="{1B5C4DE0-C19E-49F4-8641-EDCD60EF485E}" destId="{BC862570-E083-464E-AF79-B43CAE5051C2}" srcOrd="8" destOrd="0" presId="urn:microsoft.com/office/officeart/2005/8/layout/vList2"/>
    <dgm:cxn modelId="{4310C922-0414-4EF4-B09E-DFEDD4D164E5}" type="presParOf" srcId="{1B5C4DE0-C19E-49F4-8641-EDCD60EF485E}" destId="{4AD0CEAA-1ECF-4E00-ACE0-48999B7AE93B}" srcOrd="9" destOrd="0" presId="urn:microsoft.com/office/officeart/2005/8/layout/vList2"/>
    <dgm:cxn modelId="{4E94FD11-2E9F-4C0B-BB2B-E6833365EAF3}" type="presParOf" srcId="{1B5C4DE0-C19E-49F4-8641-EDCD60EF485E}" destId="{348AF2E2-55EC-44ED-9167-73AB205E3083}" srcOrd="10" destOrd="0" presId="urn:microsoft.com/office/officeart/2005/8/layout/vList2"/>
    <dgm:cxn modelId="{98EA2C44-626F-4262-8823-D88524799E47}" type="presParOf" srcId="{1B5C4DE0-C19E-49F4-8641-EDCD60EF485E}" destId="{582C80F6-B19A-46F2-A607-632416E7DF74}" srcOrd="11" destOrd="0" presId="urn:microsoft.com/office/officeart/2005/8/layout/vList2"/>
    <dgm:cxn modelId="{B78F04E2-F2D1-463B-9F59-4CD930C5335B}" type="presParOf" srcId="{1B5C4DE0-C19E-49F4-8641-EDCD60EF485E}" destId="{2BEDD5F8-A466-4DFC-A559-9DF8B9443D94}" srcOrd="12" destOrd="0" presId="urn:microsoft.com/office/officeart/2005/8/layout/vList2"/>
    <dgm:cxn modelId="{D327BCEB-A5C9-48F2-9031-3A0A5B6219B9}" type="presParOf" srcId="{1B5C4DE0-C19E-49F4-8641-EDCD60EF485E}" destId="{9A3881DC-AB5E-4FE3-BB50-419A2D3E68BB}" srcOrd="1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391A05-8878-4F4F-9336-C83333AFE0C2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5C6BF22-B689-4796-82D6-F8AAA701E83D}">
      <dgm:prSet phldrT="[Text]"/>
      <dgm:spPr/>
      <dgm:t>
        <a:bodyPr/>
        <a:lstStyle/>
        <a:p>
          <a:r>
            <a:rPr lang="de-DE" dirty="0"/>
            <a:t>Discretize Model</a:t>
          </a:r>
          <a:endParaRPr lang="en-IN" dirty="0"/>
        </a:p>
      </dgm:t>
    </dgm:pt>
    <dgm:pt modelId="{CE2F8000-8258-43B6-B107-CEC6893080FF}" type="parTrans" cxnId="{8734ACEC-28A7-4C59-B9A0-6CD4E64AFA2D}">
      <dgm:prSet/>
      <dgm:spPr/>
      <dgm:t>
        <a:bodyPr/>
        <a:lstStyle/>
        <a:p>
          <a:endParaRPr lang="en-IN"/>
        </a:p>
      </dgm:t>
    </dgm:pt>
    <dgm:pt modelId="{0EEAE69D-D2F9-45B4-8366-52076EB38192}" type="sibTrans" cxnId="{8734ACEC-28A7-4C59-B9A0-6CD4E64AFA2D}">
      <dgm:prSet/>
      <dgm:spPr/>
      <dgm:t>
        <a:bodyPr/>
        <a:lstStyle/>
        <a:p>
          <a:endParaRPr lang="en-IN"/>
        </a:p>
      </dgm:t>
    </dgm:pt>
    <dgm:pt modelId="{04653ADD-11FB-4319-8F98-207849A8955C}">
      <dgm:prSet phldrT="[Text]"/>
      <dgm:spPr/>
      <dgm:t>
        <a:bodyPr/>
        <a:lstStyle/>
        <a:p>
          <a:r>
            <a:rPr lang="de-DE" dirty="0"/>
            <a:t>Model Discretizer Toolbox</a:t>
          </a:r>
          <a:endParaRPr lang="en-IN" dirty="0"/>
        </a:p>
      </dgm:t>
    </dgm:pt>
    <dgm:pt modelId="{F46E1DF8-4257-4254-8F1C-22C912A23C19}" type="parTrans" cxnId="{CD3D8078-163C-4F18-B724-673C8FB79568}">
      <dgm:prSet/>
      <dgm:spPr/>
      <dgm:t>
        <a:bodyPr/>
        <a:lstStyle/>
        <a:p>
          <a:endParaRPr lang="en-IN"/>
        </a:p>
      </dgm:t>
    </dgm:pt>
    <dgm:pt modelId="{B2EDFA10-0800-43AC-9751-4D98D03D92AC}" type="sibTrans" cxnId="{CD3D8078-163C-4F18-B724-673C8FB79568}">
      <dgm:prSet/>
      <dgm:spPr/>
      <dgm:t>
        <a:bodyPr/>
        <a:lstStyle/>
        <a:p>
          <a:endParaRPr lang="en-IN"/>
        </a:p>
      </dgm:t>
    </dgm:pt>
    <dgm:pt modelId="{2A82BBA6-92B9-45A1-8174-6B95511B2BDD}">
      <dgm:prSet phldrT="[Text]"/>
      <dgm:spPr/>
      <dgm:t>
        <a:bodyPr/>
        <a:lstStyle/>
        <a:p>
          <a:r>
            <a:rPr lang="de-DE" dirty="0"/>
            <a:t>Chose Appropriate Coder Settings</a:t>
          </a:r>
          <a:endParaRPr lang="en-IN" dirty="0"/>
        </a:p>
      </dgm:t>
    </dgm:pt>
    <dgm:pt modelId="{0DE5D856-9E36-47DD-92D4-99207BA5F843}" type="parTrans" cxnId="{01009C92-06FB-4B73-BE2D-2EC49B44C449}">
      <dgm:prSet/>
      <dgm:spPr/>
      <dgm:t>
        <a:bodyPr/>
        <a:lstStyle/>
        <a:p>
          <a:endParaRPr lang="en-IN"/>
        </a:p>
      </dgm:t>
    </dgm:pt>
    <dgm:pt modelId="{8ABD1404-23B9-418E-B610-1D24AF39694A}" type="sibTrans" cxnId="{01009C92-06FB-4B73-BE2D-2EC49B44C449}">
      <dgm:prSet/>
      <dgm:spPr/>
      <dgm:t>
        <a:bodyPr/>
        <a:lstStyle/>
        <a:p>
          <a:endParaRPr lang="en-IN"/>
        </a:p>
      </dgm:t>
    </dgm:pt>
    <dgm:pt modelId="{376194D2-855E-4A79-B097-A27C1E9A8377}">
      <dgm:prSet phldrT="[Text]"/>
      <dgm:spPr/>
      <dgm:t>
        <a:bodyPr/>
        <a:lstStyle/>
        <a:p>
          <a:r>
            <a:rPr lang="de-DE" dirty="0"/>
            <a:t>Set parameters and Signals</a:t>
          </a:r>
          <a:endParaRPr lang="en-IN" dirty="0"/>
        </a:p>
      </dgm:t>
    </dgm:pt>
    <dgm:pt modelId="{87543B9B-25BC-4EE8-8DC1-DA5B73CDEB9B}" type="parTrans" cxnId="{73F6EFE9-AA38-4E7F-AD15-7D5B0FBC3373}">
      <dgm:prSet/>
      <dgm:spPr/>
      <dgm:t>
        <a:bodyPr/>
        <a:lstStyle/>
        <a:p>
          <a:endParaRPr lang="en-IN"/>
        </a:p>
      </dgm:t>
    </dgm:pt>
    <dgm:pt modelId="{6D8BE0BC-19AD-417E-8AC0-AC69471160D1}" type="sibTrans" cxnId="{73F6EFE9-AA38-4E7F-AD15-7D5B0FBC3373}">
      <dgm:prSet/>
      <dgm:spPr/>
      <dgm:t>
        <a:bodyPr/>
        <a:lstStyle/>
        <a:p>
          <a:endParaRPr lang="en-IN"/>
        </a:p>
      </dgm:t>
    </dgm:pt>
    <dgm:pt modelId="{4DB7677A-766D-4EAC-A1C6-BBE16A9CD076}">
      <dgm:prSet phldrT="[Text]"/>
      <dgm:spPr/>
      <dgm:t>
        <a:bodyPr/>
        <a:lstStyle/>
        <a:p>
          <a:r>
            <a:rPr lang="de-DE" dirty="0"/>
            <a:t>ExportedGlobal Type</a:t>
          </a:r>
          <a:endParaRPr lang="en-IN" dirty="0"/>
        </a:p>
      </dgm:t>
    </dgm:pt>
    <dgm:pt modelId="{35F3A141-70FF-49A4-A92A-764EEFFDE984}" type="parTrans" cxnId="{A37005EE-8EFE-4A11-A9FA-709E5965C2E0}">
      <dgm:prSet/>
      <dgm:spPr/>
      <dgm:t>
        <a:bodyPr/>
        <a:lstStyle/>
        <a:p>
          <a:endParaRPr lang="en-IN"/>
        </a:p>
      </dgm:t>
    </dgm:pt>
    <dgm:pt modelId="{06CF9A77-5392-4D17-B593-1175B515BBE4}" type="sibTrans" cxnId="{A37005EE-8EFE-4A11-A9FA-709E5965C2E0}">
      <dgm:prSet/>
      <dgm:spPr/>
      <dgm:t>
        <a:bodyPr/>
        <a:lstStyle/>
        <a:p>
          <a:endParaRPr lang="en-IN"/>
        </a:p>
      </dgm:t>
    </dgm:pt>
    <dgm:pt modelId="{D0CE4914-1066-4BB9-959E-A73DC5F7BA99}">
      <dgm:prSet phldrT="[Text]"/>
      <dgm:spPr/>
      <dgm:t>
        <a:bodyPr/>
        <a:lstStyle/>
        <a:p>
          <a:r>
            <a:rPr lang="de-DE" dirty="0"/>
            <a:t>Shared Library Mode</a:t>
          </a:r>
          <a:endParaRPr lang="en-IN" dirty="0"/>
        </a:p>
      </dgm:t>
    </dgm:pt>
    <dgm:pt modelId="{915A1667-2913-44FA-A9AB-41C81B89B559}" type="parTrans" cxnId="{3859AADB-FE2D-4B42-AED8-43BAB6790B26}">
      <dgm:prSet/>
      <dgm:spPr/>
      <dgm:t>
        <a:bodyPr/>
        <a:lstStyle/>
        <a:p>
          <a:endParaRPr lang="en-IN"/>
        </a:p>
      </dgm:t>
    </dgm:pt>
    <dgm:pt modelId="{0F4F69D7-CEA0-4BE2-9580-907D9BDF3861}" type="sibTrans" cxnId="{3859AADB-FE2D-4B42-AED8-43BAB6790B26}">
      <dgm:prSet/>
      <dgm:spPr/>
      <dgm:t>
        <a:bodyPr/>
        <a:lstStyle/>
        <a:p>
          <a:endParaRPr lang="en-IN"/>
        </a:p>
      </dgm:t>
    </dgm:pt>
    <dgm:pt modelId="{F149E126-BB4E-466B-ACCD-B2FEFDDEDE7E}">
      <dgm:prSet phldrT="[Text]"/>
      <dgm:spPr/>
      <dgm:t>
        <a:bodyPr/>
        <a:lstStyle/>
        <a:p>
          <a:r>
            <a:rPr lang="de-DE" dirty="0"/>
            <a:t>Function Type</a:t>
          </a:r>
          <a:endParaRPr lang="en-IN" dirty="0"/>
        </a:p>
      </dgm:t>
    </dgm:pt>
    <dgm:pt modelId="{421CEBC7-7550-4229-9545-AD83B7385264}" type="parTrans" cxnId="{FCADB20E-4FAB-4E8D-8DF9-46E29BC069FB}">
      <dgm:prSet/>
      <dgm:spPr/>
      <dgm:t>
        <a:bodyPr/>
        <a:lstStyle/>
        <a:p>
          <a:endParaRPr lang="en-IN"/>
        </a:p>
      </dgm:t>
    </dgm:pt>
    <dgm:pt modelId="{FD4D6EB5-5E21-45BF-80CC-274613182FD4}" type="sibTrans" cxnId="{FCADB20E-4FAB-4E8D-8DF9-46E29BC069FB}">
      <dgm:prSet/>
      <dgm:spPr/>
      <dgm:t>
        <a:bodyPr/>
        <a:lstStyle/>
        <a:p>
          <a:endParaRPr lang="en-IN"/>
        </a:p>
      </dgm:t>
    </dgm:pt>
    <dgm:pt modelId="{4FC1BB0F-E11C-4D8E-85BC-7EF8D0256949}">
      <dgm:prSet phldrT="[Text]"/>
      <dgm:spPr/>
      <dgm:t>
        <a:bodyPr/>
        <a:lstStyle/>
        <a:p>
          <a:r>
            <a:rPr lang="de-DE" dirty="0"/>
            <a:t>Dll File Generation</a:t>
          </a:r>
          <a:endParaRPr lang="en-IN" dirty="0"/>
        </a:p>
      </dgm:t>
    </dgm:pt>
    <dgm:pt modelId="{9F765750-276E-43CF-A093-3279AC20F95F}" type="parTrans" cxnId="{21858EA8-EBFF-46A2-B4A7-C5859ABEFDC5}">
      <dgm:prSet/>
      <dgm:spPr/>
      <dgm:t>
        <a:bodyPr/>
        <a:lstStyle/>
        <a:p>
          <a:endParaRPr lang="en-IN"/>
        </a:p>
      </dgm:t>
    </dgm:pt>
    <dgm:pt modelId="{C796F176-3883-40E9-8942-B84A54F176D0}" type="sibTrans" cxnId="{21858EA8-EBFF-46A2-B4A7-C5859ABEFDC5}">
      <dgm:prSet/>
      <dgm:spPr/>
      <dgm:t>
        <a:bodyPr/>
        <a:lstStyle/>
        <a:p>
          <a:endParaRPr lang="en-IN"/>
        </a:p>
      </dgm:t>
    </dgm:pt>
    <dgm:pt modelId="{E33BF5E8-84AD-4835-AFF1-511A2B925323}">
      <dgm:prSet phldrT="[Text]"/>
      <dgm:spPr/>
      <dgm:t>
        <a:bodyPr/>
        <a:lstStyle/>
        <a:p>
          <a:r>
            <a:rPr lang="de-DE" dirty="0"/>
            <a:t>Code Generation</a:t>
          </a:r>
          <a:endParaRPr lang="en-IN" dirty="0"/>
        </a:p>
      </dgm:t>
    </dgm:pt>
    <dgm:pt modelId="{0C4E3839-8AB0-4014-9765-B011664DB7D8}" type="parTrans" cxnId="{565C3154-5B8F-480A-9B72-DE67D3006AD5}">
      <dgm:prSet/>
      <dgm:spPr/>
      <dgm:t>
        <a:bodyPr/>
        <a:lstStyle/>
        <a:p>
          <a:endParaRPr lang="en-IN"/>
        </a:p>
      </dgm:t>
    </dgm:pt>
    <dgm:pt modelId="{781C8820-F0FB-4DF0-8EAC-ABDB9BECE809}" type="sibTrans" cxnId="{565C3154-5B8F-480A-9B72-DE67D3006AD5}">
      <dgm:prSet/>
      <dgm:spPr/>
      <dgm:t>
        <a:bodyPr/>
        <a:lstStyle/>
        <a:p>
          <a:endParaRPr lang="en-IN"/>
        </a:p>
      </dgm:t>
    </dgm:pt>
    <dgm:pt modelId="{1FF3EAC9-6C9E-42CE-9B11-95D8B7A9FEFA}">
      <dgm:prSet phldrT="[Text]"/>
      <dgm:spPr/>
      <dgm:t>
        <a:bodyPr/>
        <a:lstStyle/>
        <a:p>
          <a:r>
            <a:rPr lang="de-DE" dirty="0"/>
            <a:t>Code Building</a:t>
          </a:r>
          <a:endParaRPr lang="en-IN" dirty="0"/>
        </a:p>
      </dgm:t>
    </dgm:pt>
    <dgm:pt modelId="{E20E5F2F-E4F8-407B-857C-C8289A230A16}" type="parTrans" cxnId="{11E176DD-3B25-4494-B6A6-60B05014B103}">
      <dgm:prSet/>
      <dgm:spPr/>
      <dgm:t>
        <a:bodyPr/>
        <a:lstStyle/>
        <a:p>
          <a:endParaRPr lang="en-IN"/>
        </a:p>
      </dgm:t>
    </dgm:pt>
    <dgm:pt modelId="{AF6034BD-0306-4D16-B3F6-F8F99AFD5456}" type="sibTrans" cxnId="{11E176DD-3B25-4494-B6A6-60B05014B103}">
      <dgm:prSet/>
      <dgm:spPr/>
      <dgm:t>
        <a:bodyPr/>
        <a:lstStyle/>
        <a:p>
          <a:endParaRPr lang="en-IN"/>
        </a:p>
      </dgm:t>
    </dgm:pt>
    <dgm:pt modelId="{2115823E-B8B8-4A7B-BB3D-5146E287CE75}">
      <dgm:prSet phldrT="[Text]"/>
      <dgm:spPr/>
      <dgm:t>
        <a:bodyPr/>
        <a:lstStyle/>
        <a:p>
          <a:r>
            <a:rPr lang="de-DE" dirty="0"/>
            <a:t>Write Python Script</a:t>
          </a:r>
          <a:endParaRPr lang="en-IN" dirty="0"/>
        </a:p>
      </dgm:t>
    </dgm:pt>
    <dgm:pt modelId="{0B89D23D-2BA5-4BC7-98F8-564A9FC5B4AE}" type="parTrans" cxnId="{D4C775BD-9FA0-4B74-8987-E149B0F48478}">
      <dgm:prSet/>
      <dgm:spPr/>
      <dgm:t>
        <a:bodyPr/>
        <a:lstStyle/>
        <a:p>
          <a:endParaRPr lang="en-IN"/>
        </a:p>
      </dgm:t>
    </dgm:pt>
    <dgm:pt modelId="{2B5910CD-687B-40D2-8B97-2366B22030EB}" type="sibTrans" cxnId="{D4C775BD-9FA0-4B74-8987-E149B0F48478}">
      <dgm:prSet/>
      <dgm:spPr/>
      <dgm:t>
        <a:bodyPr/>
        <a:lstStyle/>
        <a:p>
          <a:endParaRPr lang="en-IN"/>
        </a:p>
      </dgm:t>
    </dgm:pt>
    <dgm:pt modelId="{941B7B32-C6BE-43C4-8297-8BB818DDEE6E}">
      <dgm:prSet phldrT="[Text]"/>
      <dgm:spPr/>
      <dgm:t>
        <a:bodyPr/>
        <a:lstStyle/>
        <a:p>
          <a:r>
            <a:rPr lang="de-DE" dirty="0"/>
            <a:t>Declare Classes if Needed</a:t>
          </a:r>
          <a:endParaRPr lang="en-IN" dirty="0"/>
        </a:p>
      </dgm:t>
    </dgm:pt>
    <dgm:pt modelId="{B877A01E-2175-499B-B230-A2D791828880}" type="parTrans" cxnId="{50C832BB-7421-4FE7-870C-D06445ED9389}">
      <dgm:prSet/>
      <dgm:spPr/>
      <dgm:t>
        <a:bodyPr/>
        <a:lstStyle/>
        <a:p>
          <a:endParaRPr lang="en-IN"/>
        </a:p>
      </dgm:t>
    </dgm:pt>
    <dgm:pt modelId="{B105CB7D-C793-4031-8421-C90C245FF07E}" type="sibTrans" cxnId="{50C832BB-7421-4FE7-870C-D06445ED9389}">
      <dgm:prSet/>
      <dgm:spPr/>
      <dgm:t>
        <a:bodyPr/>
        <a:lstStyle/>
        <a:p>
          <a:endParaRPr lang="en-IN"/>
        </a:p>
      </dgm:t>
    </dgm:pt>
    <dgm:pt modelId="{DA7377C8-65CD-49C6-92AB-4DCB83BE5854}">
      <dgm:prSet phldrT="[Text]"/>
      <dgm:spPr/>
      <dgm:t>
        <a:bodyPr/>
        <a:lstStyle/>
        <a:p>
          <a:r>
            <a:rPr lang="de-DE" dirty="0"/>
            <a:t>Invoke the Three Functions</a:t>
          </a:r>
          <a:endParaRPr lang="en-IN" dirty="0"/>
        </a:p>
      </dgm:t>
    </dgm:pt>
    <dgm:pt modelId="{97D5734D-4F6D-4BEB-84C7-AE76FE085E27}" type="parTrans" cxnId="{1118F595-F81E-49B7-8556-3E83B6BE4DF4}">
      <dgm:prSet/>
      <dgm:spPr/>
      <dgm:t>
        <a:bodyPr/>
        <a:lstStyle/>
        <a:p>
          <a:endParaRPr lang="en-IN"/>
        </a:p>
      </dgm:t>
    </dgm:pt>
    <dgm:pt modelId="{6FF73BE4-3132-4615-B332-C35E5D6B9960}" type="sibTrans" cxnId="{1118F595-F81E-49B7-8556-3E83B6BE4DF4}">
      <dgm:prSet/>
      <dgm:spPr/>
      <dgm:t>
        <a:bodyPr/>
        <a:lstStyle/>
        <a:p>
          <a:endParaRPr lang="en-IN"/>
        </a:p>
      </dgm:t>
    </dgm:pt>
    <dgm:pt modelId="{1C938456-5326-4C9F-9626-CA8489CA82C0}" type="pres">
      <dgm:prSet presAssocID="{A7391A05-8878-4F4F-9336-C83333AFE0C2}" presName="rootnode" presStyleCnt="0">
        <dgm:presLayoutVars>
          <dgm:chMax/>
          <dgm:chPref/>
          <dgm:dir/>
          <dgm:animLvl val="lvl"/>
        </dgm:presLayoutVars>
      </dgm:prSet>
      <dgm:spPr/>
    </dgm:pt>
    <dgm:pt modelId="{28D6B552-2004-4C26-A313-C41A300EFB6C}" type="pres">
      <dgm:prSet presAssocID="{65C6BF22-B689-4796-82D6-F8AAA701E83D}" presName="composite" presStyleCnt="0"/>
      <dgm:spPr/>
    </dgm:pt>
    <dgm:pt modelId="{88378998-BFA3-42F3-BD68-5183ECC9377B}" type="pres">
      <dgm:prSet presAssocID="{65C6BF22-B689-4796-82D6-F8AAA701E83D}" presName="bentUpArrow1" presStyleLbl="alignImgPlace1" presStyleIdx="0" presStyleCnt="4"/>
      <dgm:spPr/>
    </dgm:pt>
    <dgm:pt modelId="{7C82D2CB-7326-4D97-991A-FB509871E4A9}" type="pres">
      <dgm:prSet presAssocID="{65C6BF22-B689-4796-82D6-F8AAA701E83D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F70E91A8-B26E-4B72-AF07-D4C0735CA404}" type="pres">
      <dgm:prSet presAssocID="{65C6BF22-B689-4796-82D6-F8AAA701E83D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090E112-B8D1-40F8-B255-AB9E55380B1E}" type="pres">
      <dgm:prSet presAssocID="{0EEAE69D-D2F9-45B4-8366-52076EB38192}" presName="sibTrans" presStyleCnt="0"/>
      <dgm:spPr/>
    </dgm:pt>
    <dgm:pt modelId="{24A49BFA-5115-4D65-A0C2-43BA5D9673CF}" type="pres">
      <dgm:prSet presAssocID="{2A82BBA6-92B9-45A1-8174-6B95511B2BDD}" presName="composite" presStyleCnt="0"/>
      <dgm:spPr/>
    </dgm:pt>
    <dgm:pt modelId="{4E588B0B-E7A0-4990-A575-12E1BD965DD4}" type="pres">
      <dgm:prSet presAssocID="{2A82BBA6-92B9-45A1-8174-6B95511B2BDD}" presName="bentUpArrow1" presStyleLbl="alignImgPlace1" presStyleIdx="1" presStyleCnt="4"/>
      <dgm:spPr/>
    </dgm:pt>
    <dgm:pt modelId="{F6E138A8-52FA-4530-94B5-A5DCB7F14BFC}" type="pres">
      <dgm:prSet presAssocID="{2A82BBA6-92B9-45A1-8174-6B95511B2BDD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0EBED4A-61FD-4527-A209-6C106D56156C}" type="pres">
      <dgm:prSet presAssocID="{2A82BBA6-92B9-45A1-8174-6B95511B2BDD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770DBD14-1964-4833-8D5F-7374778898CA}" type="pres">
      <dgm:prSet presAssocID="{8ABD1404-23B9-418E-B610-1D24AF39694A}" presName="sibTrans" presStyleCnt="0"/>
      <dgm:spPr/>
    </dgm:pt>
    <dgm:pt modelId="{6F1B7F87-E600-483A-9D4E-6AA50CADFF6B}" type="pres">
      <dgm:prSet presAssocID="{376194D2-855E-4A79-B097-A27C1E9A8377}" presName="composite" presStyleCnt="0"/>
      <dgm:spPr/>
    </dgm:pt>
    <dgm:pt modelId="{66C5F03B-0395-4717-A305-86D121A68FDE}" type="pres">
      <dgm:prSet presAssocID="{376194D2-855E-4A79-B097-A27C1E9A8377}" presName="bentUpArrow1" presStyleLbl="alignImgPlace1" presStyleIdx="2" presStyleCnt="4"/>
      <dgm:spPr/>
    </dgm:pt>
    <dgm:pt modelId="{F75B5325-8F29-4FB5-A24D-2B089948F737}" type="pres">
      <dgm:prSet presAssocID="{376194D2-855E-4A79-B097-A27C1E9A8377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FA0BEC03-D8B1-4B83-AB3A-4D9055D0F726}" type="pres">
      <dgm:prSet presAssocID="{376194D2-855E-4A79-B097-A27C1E9A8377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EB6AD59-8A81-40D7-9AE9-710199B53336}" type="pres">
      <dgm:prSet presAssocID="{6D8BE0BC-19AD-417E-8AC0-AC69471160D1}" presName="sibTrans" presStyleCnt="0"/>
      <dgm:spPr/>
    </dgm:pt>
    <dgm:pt modelId="{74ECFE8F-4BA6-4852-9E55-0AC2D602CF65}" type="pres">
      <dgm:prSet presAssocID="{4FC1BB0F-E11C-4D8E-85BC-7EF8D0256949}" presName="composite" presStyleCnt="0"/>
      <dgm:spPr/>
    </dgm:pt>
    <dgm:pt modelId="{5490637E-87B3-41E5-8C11-8AFE1973DDF1}" type="pres">
      <dgm:prSet presAssocID="{4FC1BB0F-E11C-4D8E-85BC-7EF8D0256949}" presName="bentUpArrow1" presStyleLbl="alignImgPlace1" presStyleIdx="3" presStyleCnt="4"/>
      <dgm:spPr/>
    </dgm:pt>
    <dgm:pt modelId="{40FFE53D-56B7-4827-B6D8-5BD212994D99}" type="pres">
      <dgm:prSet presAssocID="{4FC1BB0F-E11C-4D8E-85BC-7EF8D0256949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C850D8A-E6FC-4F93-BD19-076DEBE0B5F8}" type="pres">
      <dgm:prSet presAssocID="{4FC1BB0F-E11C-4D8E-85BC-7EF8D0256949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88B852-9925-4EAF-913C-99419A1A8DBD}" type="pres">
      <dgm:prSet presAssocID="{C796F176-3883-40E9-8942-B84A54F176D0}" presName="sibTrans" presStyleCnt="0"/>
      <dgm:spPr/>
    </dgm:pt>
    <dgm:pt modelId="{A0A8733A-7A99-492E-BD4C-B88B1D1F685C}" type="pres">
      <dgm:prSet presAssocID="{2115823E-B8B8-4A7B-BB3D-5146E287CE75}" presName="composite" presStyleCnt="0"/>
      <dgm:spPr/>
    </dgm:pt>
    <dgm:pt modelId="{850A58FB-8B01-4972-8767-E95B4ED031B5}" type="pres">
      <dgm:prSet presAssocID="{2115823E-B8B8-4A7B-BB3D-5146E287CE75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7A8DF0E7-DA80-4E64-BD80-AA22D2084462}" type="pres">
      <dgm:prSet presAssocID="{2115823E-B8B8-4A7B-BB3D-5146E287CE75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CADB20E-4FAB-4E8D-8DF9-46E29BC069FB}" srcId="{2A82BBA6-92B9-45A1-8174-6B95511B2BDD}" destId="{F149E126-BB4E-466B-ACCD-B2FEFDDEDE7E}" srcOrd="1" destOrd="0" parTransId="{421CEBC7-7550-4229-9545-AD83B7385264}" sibTransId="{FD4D6EB5-5E21-45BF-80CC-274613182FD4}"/>
    <dgm:cxn modelId="{FF2A8C2F-5CA7-4F23-AD33-B306370B7558}" type="presOf" srcId="{E33BF5E8-84AD-4835-AFF1-511A2B925323}" destId="{8C850D8A-E6FC-4F93-BD19-076DEBE0B5F8}" srcOrd="0" destOrd="0" presId="urn:microsoft.com/office/officeart/2005/8/layout/StepDownProcess"/>
    <dgm:cxn modelId="{C94D7934-3CEC-44EA-8DD6-B4404C9F5346}" type="presOf" srcId="{65C6BF22-B689-4796-82D6-F8AAA701E83D}" destId="{7C82D2CB-7326-4D97-991A-FB509871E4A9}" srcOrd="0" destOrd="0" presId="urn:microsoft.com/office/officeart/2005/8/layout/StepDownProcess"/>
    <dgm:cxn modelId="{219B8B34-2D89-49BD-A4BE-5CFE3B1E568C}" type="presOf" srcId="{D0CE4914-1066-4BB9-959E-A73DC5F7BA99}" destId="{90EBED4A-61FD-4527-A209-6C106D56156C}" srcOrd="0" destOrd="0" presId="urn:microsoft.com/office/officeart/2005/8/layout/StepDownProcess"/>
    <dgm:cxn modelId="{F26F153A-D64E-41C6-A9A3-34274DD80931}" type="presOf" srcId="{F149E126-BB4E-466B-ACCD-B2FEFDDEDE7E}" destId="{90EBED4A-61FD-4527-A209-6C106D56156C}" srcOrd="0" destOrd="1" presId="urn:microsoft.com/office/officeart/2005/8/layout/StepDownProcess"/>
    <dgm:cxn modelId="{A6DAEA3D-C934-4D93-8F13-A62FAD7EDBD6}" type="presOf" srcId="{941B7B32-C6BE-43C4-8297-8BB818DDEE6E}" destId="{7A8DF0E7-DA80-4E64-BD80-AA22D2084462}" srcOrd="0" destOrd="0" presId="urn:microsoft.com/office/officeart/2005/8/layout/StepDownProcess"/>
    <dgm:cxn modelId="{7361026E-40C6-4435-B7EF-22A86F2FBEE6}" type="presOf" srcId="{376194D2-855E-4A79-B097-A27C1E9A8377}" destId="{F75B5325-8F29-4FB5-A24D-2B089948F737}" srcOrd="0" destOrd="0" presId="urn:microsoft.com/office/officeart/2005/8/layout/StepDownProcess"/>
    <dgm:cxn modelId="{75FD4F6E-0601-4DC9-B713-B06886C951E4}" type="presOf" srcId="{1FF3EAC9-6C9E-42CE-9B11-95D8B7A9FEFA}" destId="{8C850D8A-E6FC-4F93-BD19-076DEBE0B5F8}" srcOrd="0" destOrd="1" presId="urn:microsoft.com/office/officeart/2005/8/layout/StepDownProcess"/>
    <dgm:cxn modelId="{683C0952-F564-47E8-953C-935C6B387371}" type="presOf" srcId="{4DB7677A-766D-4EAC-A1C6-BBE16A9CD076}" destId="{FA0BEC03-D8B1-4B83-AB3A-4D9055D0F726}" srcOrd="0" destOrd="0" presId="urn:microsoft.com/office/officeart/2005/8/layout/StepDownProcess"/>
    <dgm:cxn modelId="{565C3154-5B8F-480A-9B72-DE67D3006AD5}" srcId="{4FC1BB0F-E11C-4D8E-85BC-7EF8D0256949}" destId="{E33BF5E8-84AD-4835-AFF1-511A2B925323}" srcOrd="0" destOrd="0" parTransId="{0C4E3839-8AB0-4014-9765-B011664DB7D8}" sibTransId="{781C8820-F0FB-4DF0-8EAC-ABDB9BECE809}"/>
    <dgm:cxn modelId="{CD3D8078-163C-4F18-B724-673C8FB79568}" srcId="{65C6BF22-B689-4796-82D6-F8AAA701E83D}" destId="{04653ADD-11FB-4319-8F98-207849A8955C}" srcOrd="0" destOrd="0" parTransId="{F46E1DF8-4257-4254-8F1C-22C912A23C19}" sibTransId="{B2EDFA10-0800-43AC-9751-4D98D03D92AC}"/>
    <dgm:cxn modelId="{33BFAC5A-AE10-4893-9509-350C65ECE27E}" type="presOf" srcId="{4FC1BB0F-E11C-4D8E-85BC-7EF8D0256949}" destId="{40FFE53D-56B7-4827-B6D8-5BD212994D99}" srcOrd="0" destOrd="0" presId="urn:microsoft.com/office/officeart/2005/8/layout/StepDownProcess"/>
    <dgm:cxn modelId="{E831137C-7CD0-4F28-BE60-134094B932D8}" type="presOf" srcId="{A7391A05-8878-4F4F-9336-C83333AFE0C2}" destId="{1C938456-5326-4C9F-9626-CA8489CA82C0}" srcOrd="0" destOrd="0" presId="urn:microsoft.com/office/officeart/2005/8/layout/StepDownProcess"/>
    <dgm:cxn modelId="{01009C92-06FB-4B73-BE2D-2EC49B44C449}" srcId="{A7391A05-8878-4F4F-9336-C83333AFE0C2}" destId="{2A82BBA6-92B9-45A1-8174-6B95511B2BDD}" srcOrd="1" destOrd="0" parTransId="{0DE5D856-9E36-47DD-92D4-99207BA5F843}" sibTransId="{8ABD1404-23B9-418E-B610-1D24AF39694A}"/>
    <dgm:cxn modelId="{1118F595-F81E-49B7-8556-3E83B6BE4DF4}" srcId="{2115823E-B8B8-4A7B-BB3D-5146E287CE75}" destId="{DA7377C8-65CD-49C6-92AB-4DCB83BE5854}" srcOrd="1" destOrd="0" parTransId="{97D5734D-4F6D-4BEB-84C7-AE76FE085E27}" sibTransId="{6FF73BE4-3132-4615-B332-C35E5D6B9960}"/>
    <dgm:cxn modelId="{177EBC9E-B1FD-4BC1-B777-F8AE3C66E33D}" type="presOf" srcId="{2A82BBA6-92B9-45A1-8174-6B95511B2BDD}" destId="{F6E138A8-52FA-4530-94B5-A5DCB7F14BFC}" srcOrd="0" destOrd="0" presId="urn:microsoft.com/office/officeart/2005/8/layout/StepDownProcess"/>
    <dgm:cxn modelId="{CCF798A4-9FE7-45E0-84C4-0C36B290FDAD}" type="presOf" srcId="{04653ADD-11FB-4319-8F98-207849A8955C}" destId="{F70E91A8-B26E-4B72-AF07-D4C0735CA404}" srcOrd="0" destOrd="0" presId="urn:microsoft.com/office/officeart/2005/8/layout/StepDownProcess"/>
    <dgm:cxn modelId="{21858EA8-EBFF-46A2-B4A7-C5859ABEFDC5}" srcId="{A7391A05-8878-4F4F-9336-C83333AFE0C2}" destId="{4FC1BB0F-E11C-4D8E-85BC-7EF8D0256949}" srcOrd="3" destOrd="0" parTransId="{9F765750-276E-43CF-A093-3279AC20F95F}" sibTransId="{C796F176-3883-40E9-8942-B84A54F176D0}"/>
    <dgm:cxn modelId="{50C832BB-7421-4FE7-870C-D06445ED9389}" srcId="{2115823E-B8B8-4A7B-BB3D-5146E287CE75}" destId="{941B7B32-C6BE-43C4-8297-8BB818DDEE6E}" srcOrd="0" destOrd="0" parTransId="{B877A01E-2175-499B-B230-A2D791828880}" sibTransId="{B105CB7D-C793-4031-8421-C90C245FF07E}"/>
    <dgm:cxn modelId="{D4C775BD-9FA0-4B74-8987-E149B0F48478}" srcId="{A7391A05-8878-4F4F-9336-C83333AFE0C2}" destId="{2115823E-B8B8-4A7B-BB3D-5146E287CE75}" srcOrd="4" destOrd="0" parTransId="{0B89D23D-2BA5-4BC7-98F8-564A9FC5B4AE}" sibTransId="{2B5910CD-687B-40D2-8B97-2366B22030EB}"/>
    <dgm:cxn modelId="{3859AADB-FE2D-4B42-AED8-43BAB6790B26}" srcId="{2A82BBA6-92B9-45A1-8174-6B95511B2BDD}" destId="{D0CE4914-1066-4BB9-959E-A73DC5F7BA99}" srcOrd="0" destOrd="0" parTransId="{915A1667-2913-44FA-A9AB-41C81B89B559}" sibTransId="{0F4F69D7-CEA0-4BE2-9580-907D9BDF3861}"/>
    <dgm:cxn modelId="{11E176DD-3B25-4494-B6A6-60B05014B103}" srcId="{4FC1BB0F-E11C-4D8E-85BC-7EF8D0256949}" destId="{1FF3EAC9-6C9E-42CE-9B11-95D8B7A9FEFA}" srcOrd="1" destOrd="0" parTransId="{E20E5F2F-E4F8-407B-857C-C8289A230A16}" sibTransId="{AF6034BD-0306-4D16-B3F6-F8F99AFD5456}"/>
    <dgm:cxn modelId="{73F6EFE9-AA38-4E7F-AD15-7D5B0FBC3373}" srcId="{A7391A05-8878-4F4F-9336-C83333AFE0C2}" destId="{376194D2-855E-4A79-B097-A27C1E9A8377}" srcOrd="2" destOrd="0" parTransId="{87543B9B-25BC-4EE8-8DC1-DA5B73CDEB9B}" sibTransId="{6D8BE0BC-19AD-417E-8AC0-AC69471160D1}"/>
    <dgm:cxn modelId="{8734ACEC-28A7-4C59-B9A0-6CD4E64AFA2D}" srcId="{A7391A05-8878-4F4F-9336-C83333AFE0C2}" destId="{65C6BF22-B689-4796-82D6-F8AAA701E83D}" srcOrd="0" destOrd="0" parTransId="{CE2F8000-8258-43B6-B107-CEC6893080FF}" sibTransId="{0EEAE69D-D2F9-45B4-8366-52076EB38192}"/>
    <dgm:cxn modelId="{A37005EE-8EFE-4A11-A9FA-709E5965C2E0}" srcId="{376194D2-855E-4A79-B097-A27C1E9A8377}" destId="{4DB7677A-766D-4EAC-A1C6-BBE16A9CD076}" srcOrd="0" destOrd="0" parTransId="{35F3A141-70FF-49A4-A92A-764EEFFDE984}" sibTransId="{06CF9A77-5392-4D17-B593-1175B515BBE4}"/>
    <dgm:cxn modelId="{CEFCDCF2-0396-4F97-BCCE-C1C9A3E7E8E6}" type="presOf" srcId="{2115823E-B8B8-4A7B-BB3D-5146E287CE75}" destId="{850A58FB-8B01-4972-8767-E95B4ED031B5}" srcOrd="0" destOrd="0" presId="urn:microsoft.com/office/officeart/2005/8/layout/StepDownProcess"/>
    <dgm:cxn modelId="{872430F6-E51F-4B2C-A0B0-09A49C9FE9B9}" type="presOf" srcId="{DA7377C8-65CD-49C6-92AB-4DCB83BE5854}" destId="{7A8DF0E7-DA80-4E64-BD80-AA22D2084462}" srcOrd="0" destOrd="1" presId="urn:microsoft.com/office/officeart/2005/8/layout/StepDownProcess"/>
    <dgm:cxn modelId="{4DFEFD89-95B9-400A-B386-45DFA5DAB94B}" type="presParOf" srcId="{1C938456-5326-4C9F-9626-CA8489CA82C0}" destId="{28D6B552-2004-4C26-A313-C41A300EFB6C}" srcOrd="0" destOrd="0" presId="urn:microsoft.com/office/officeart/2005/8/layout/StepDownProcess"/>
    <dgm:cxn modelId="{177C1A9E-C758-4C29-80BE-4D45D5F53363}" type="presParOf" srcId="{28D6B552-2004-4C26-A313-C41A300EFB6C}" destId="{88378998-BFA3-42F3-BD68-5183ECC9377B}" srcOrd="0" destOrd="0" presId="urn:microsoft.com/office/officeart/2005/8/layout/StepDownProcess"/>
    <dgm:cxn modelId="{04646F96-1D26-4178-8402-3DA818C46E9E}" type="presParOf" srcId="{28D6B552-2004-4C26-A313-C41A300EFB6C}" destId="{7C82D2CB-7326-4D97-991A-FB509871E4A9}" srcOrd="1" destOrd="0" presId="urn:microsoft.com/office/officeart/2005/8/layout/StepDownProcess"/>
    <dgm:cxn modelId="{D2D45BC0-AFA2-4843-91E5-FC52B35F6F9F}" type="presParOf" srcId="{28D6B552-2004-4C26-A313-C41A300EFB6C}" destId="{F70E91A8-B26E-4B72-AF07-D4C0735CA404}" srcOrd="2" destOrd="0" presId="urn:microsoft.com/office/officeart/2005/8/layout/StepDownProcess"/>
    <dgm:cxn modelId="{B9273439-0826-47A5-A75A-61A04B8CC029}" type="presParOf" srcId="{1C938456-5326-4C9F-9626-CA8489CA82C0}" destId="{4090E112-B8D1-40F8-B255-AB9E55380B1E}" srcOrd="1" destOrd="0" presId="urn:microsoft.com/office/officeart/2005/8/layout/StepDownProcess"/>
    <dgm:cxn modelId="{2419F168-2A33-4908-891C-AC37EA27654C}" type="presParOf" srcId="{1C938456-5326-4C9F-9626-CA8489CA82C0}" destId="{24A49BFA-5115-4D65-A0C2-43BA5D9673CF}" srcOrd="2" destOrd="0" presId="urn:microsoft.com/office/officeart/2005/8/layout/StepDownProcess"/>
    <dgm:cxn modelId="{B272F9DF-8101-466A-95A9-96F154658ACB}" type="presParOf" srcId="{24A49BFA-5115-4D65-A0C2-43BA5D9673CF}" destId="{4E588B0B-E7A0-4990-A575-12E1BD965DD4}" srcOrd="0" destOrd="0" presId="urn:microsoft.com/office/officeart/2005/8/layout/StepDownProcess"/>
    <dgm:cxn modelId="{87CD0C94-A363-453E-B2B3-C76F14643E39}" type="presParOf" srcId="{24A49BFA-5115-4D65-A0C2-43BA5D9673CF}" destId="{F6E138A8-52FA-4530-94B5-A5DCB7F14BFC}" srcOrd="1" destOrd="0" presId="urn:microsoft.com/office/officeart/2005/8/layout/StepDownProcess"/>
    <dgm:cxn modelId="{8B35E19A-AFE0-469D-AE7C-6D82E9BBEFEB}" type="presParOf" srcId="{24A49BFA-5115-4D65-A0C2-43BA5D9673CF}" destId="{90EBED4A-61FD-4527-A209-6C106D56156C}" srcOrd="2" destOrd="0" presId="urn:microsoft.com/office/officeart/2005/8/layout/StepDownProcess"/>
    <dgm:cxn modelId="{7C26A1AE-C4B5-4249-B105-75EDA4F37447}" type="presParOf" srcId="{1C938456-5326-4C9F-9626-CA8489CA82C0}" destId="{770DBD14-1964-4833-8D5F-7374778898CA}" srcOrd="3" destOrd="0" presId="urn:microsoft.com/office/officeart/2005/8/layout/StepDownProcess"/>
    <dgm:cxn modelId="{BF3AF800-09DA-474A-A895-DCFD6F4C8E11}" type="presParOf" srcId="{1C938456-5326-4C9F-9626-CA8489CA82C0}" destId="{6F1B7F87-E600-483A-9D4E-6AA50CADFF6B}" srcOrd="4" destOrd="0" presId="urn:microsoft.com/office/officeart/2005/8/layout/StepDownProcess"/>
    <dgm:cxn modelId="{118A197B-BD13-4DB1-8A53-61DCC58324F2}" type="presParOf" srcId="{6F1B7F87-E600-483A-9D4E-6AA50CADFF6B}" destId="{66C5F03B-0395-4717-A305-86D121A68FDE}" srcOrd="0" destOrd="0" presId="urn:microsoft.com/office/officeart/2005/8/layout/StepDownProcess"/>
    <dgm:cxn modelId="{E19203E7-A6B4-459F-823F-7CD0AECE79A9}" type="presParOf" srcId="{6F1B7F87-E600-483A-9D4E-6AA50CADFF6B}" destId="{F75B5325-8F29-4FB5-A24D-2B089948F737}" srcOrd="1" destOrd="0" presId="urn:microsoft.com/office/officeart/2005/8/layout/StepDownProcess"/>
    <dgm:cxn modelId="{E5F4F6A4-2F72-4BE8-8935-BFDB3F4C3B38}" type="presParOf" srcId="{6F1B7F87-E600-483A-9D4E-6AA50CADFF6B}" destId="{FA0BEC03-D8B1-4B83-AB3A-4D9055D0F726}" srcOrd="2" destOrd="0" presId="urn:microsoft.com/office/officeart/2005/8/layout/StepDownProcess"/>
    <dgm:cxn modelId="{78D2E77D-E247-4031-9F86-90EC731CCA1C}" type="presParOf" srcId="{1C938456-5326-4C9F-9626-CA8489CA82C0}" destId="{6EB6AD59-8A81-40D7-9AE9-710199B53336}" srcOrd="5" destOrd="0" presId="urn:microsoft.com/office/officeart/2005/8/layout/StepDownProcess"/>
    <dgm:cxn modelId="{61D3391F-FBE1-425D-A931-BB88A00AA0CC}" type="presParOf" srcId="{1C938456-5326-4C9F-9626-CA8489CA82C0}" destId="{74ECFE8F-4BA6-4852-9E55-0AC2D602CF65}" srcOrd="6" destOrd="0" presId="urn:microsoft.com/office/officeart/2005/8/layout/StepDownProcess"/>
    <dgm:cxn modelId="{E697E76E-3D3B-4CB4-A435-62E2D8064B27}" type="presParOf" srcId="{74ECFE8F-4BA6-4852-9E55-0AC2D602CF65}" destId="{5490637E-87B3-41E5-8C11-8AFE1973DDF1}" srcOrd="0" destOrd="0" presId="urn:microsoft.com/office/officeart/2005/8/layout/StepDownProcess"/>
    <dgm:cxn modelId="{6F4CE8CE-0D85-432A-BD87-5DA6E4E64730}" type="presParOf" srcId="{74ECFE8F-4BA6-4852-9E55-0AC2D602CF65}" destId="{40FFE53D-56B7-4827-B6D8-5BD212994D99}" srcOrd="1" destOrd="0" presId="urn:microsoft.com/office/officeart/2005/8/layout/StepDownProcess"/>
    <dgm:cxn modelId="{01269139-5D0C-4E1A-92BB-31CA6C5FEF97}" type="presParOf" srcId="{74ECFE8F-4BA6-4852-9E55-0AC2D602CF65}" destId="{8C850D8A-E6FC-4F93-BD19-076DEBE0B5F8}" srcOrd="2" destOrd="0" presId="urn:microsoft.com/office/officeart/2005/8/layout/StepDownProcess"/>
    <dgm:cxn modelId="{F80DB6BA-3039-4928-9A99-538BAE69BE34}" type="presParOf" srcId="{1C938456-5326-4C9F-9626-CA8489CA82C0}" destId="{FA88B852-9925-4EAF-913C-99419A1A8DBD}" srcOrd="7" destOrd="0" presId="urn:microsoft.com/office/officeart/2005/8/layout/StepDownProcess"/>
    <dgm:cxn modelId="{99960477-A271-4115-86BD-876E22372D37}" type="presParOf" srcId="{1C938456-5326-4C9F-9626-CA8489CA82C0}" destId="{A0A8733A-7A99-492E-BD4C-B88B1D1F685C}" srcOrd="8" destOrd="0" presId="urn:microsoft.com/office/officeart/2005/8/layout/StepDownProcess"/>
    <dgm:cxn modelId="{30CC418E-D2EE-4666-AA75-E6FFBCF06CB3}" type="presParOf" srcId="{A0A8733A-7A99-492E-BD4C-B88B1D1F685C}" destId="{850A58FB-8B01-4972-8767-E95B4ED031B5}" srcOrd="0" destOrd="0" presId="urn:microsoft.com/office/officeart/2005/8/layout/StepDownProcess"/>
    <dgm:cxn modelId="{FD549AEF-9FAC-4E62-AC17-871653529E65}" type="presParOf" srcId="{A0A8733A-7A99-492E-BD4C-B88B1D1F685C}" destId="{7A8DF0E7-DA80-4E64-BD80-AA22D208446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BB6DA2-A327-4326-A782-09480E4A9CE2}" type="doc">
      <dgm:prSet loTypeId="urn:microsoft.com/office/officeart/2005/8/layout/hList9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C8F7044-C982-4C09-A4F1-7BF48F864D01}">
      <dgm:prSet phldrT="[Text]"/>
      <dgm:spPr/>
      <dgm:t>
        <a:bodyPr/>
        <a:lstStyle/>
        <a:p>
          <a:r>
            <a:rPr lang="en-GB" dirty="0" err="1"/>
            <a:t>ert_main.c</a:t>
          </a:r>
          <a:endParaRPr lang="en-IN" dirty="0"/>
        </a:p>
      </dgm:t>
    </dgm:pt>
    <dgm:pt modelId="{B7F9DC6A-D241-406C-BB72-59EC473EBE36}" type="parTrans" cxnId="{319B7453-7E2E-43FF-A978-257004295084}">
      <dgm:prSet/>
      <dgm:spPr/>
      <dgm:t>
        <a:bodyPr/>
        <a:lstStyle/>
        <a:p>
          <a:endParaRPr lang="en-IN"/>
        </a:p>
      </dgm:t>
    </dgm:pt>
    <dgm:pt modelId="{5AFF51E8-8C14-4498-AFA2-F9A3172E19C8}" type="sibTrans" cxnId="{319B7453-7E2E-43FF-A978-257004295084}">
      <dgm:prSet/>
      <dgm:spPr/>
      <dgm:t>
        <a:bodyPr/>
        <a:lstStyle/>
        <a:p>
          <a:endParaRPr lang="en-IN"/>
        </a:p>
      </dgm:t>
    </dgm:pt>
    <dgm:pt modelId="{F5337F59-1AFB-42B1-BAF4-E1FD12312614}">
      <dgm:prSet phldrT="[Text]" custT="1"/>
      <dgm:spPr/>
      <dgm:t>
        <a:bodyPr/>
        <a:lstStyle/>
        <a:p>
          <a:r>
            <a:rPr lang="en-GB" sz="1400" dirty="0"/>
            <a:t>The main file from where all other required functions are invoked</a:t>
          </a:r>
          <a:endParaRPr lang="en-IN" sz="1400" dirty="0"/>
        </a:p>
      </dgm:t>
    </dgm:pt>
    <dgm:pt modelId="{669A8F0C-3E01-4A6A-98BB-83A581868830}" type="parTrans" cxnId="{84827B90-4F35-4DAF-AE9B-20A24765C170}">
      <dgm:prSet/>
      <dgm:spPr/>
      <dgm:t>
        <a:bodyPr/>
        <a:lstStyle/>
        <a:p>
          <a:endParaRPr lang="en-IN"/>
        </a:p>
      </dgm:t>
    </dgm:pt>
    <dgm:pt modelId="{59E4ED44-D7D2-4737-9353-03AE60614AA7}" type="sibTrans" cxnId="{84827B90-4F35-4DAF-AE9B-20A24765C170}">
      <dgm:prSet/>
      <dgm:spPr/>
      <dgm:t>
        <a:bodyPr/>
        <a:lstStyle/>
        <a:p>
          <a:endParaRPr lang="en-IN"/>
        </a:p>
      </dgm:t>
    </dgm:pt>
    <dgm:pt modelId="{52652FA1-1B82-4B6A-9DAB-983A5A9E078E}">
      <dgm:prSet phldrT="[Text]" custT="1"/>
      <dgm:spPr/>
      <dgm:t>
        <a:bodyPr/>
        <a:lstStyle/>
        <a:p>
          <a:r>
            <a:rPr lang="en-GB" sz="1400" dirty="0"/>
            <a:t>To be mimicked in python</a:t>
          </a:r>
          <a:endParaRPr lang="en-IN" sz="1400" dirty="0"/>
        </a:p>
      </dgm:t>
    </dgm:pt>
    <dgm:pt modelId="{5A27E8FC-62E1-4A59-8D36-F2B23FB79943}" type="parTrans" cxnId="{F71F7F2C-9D89-4877-B785-567F5E67C269}">
      <dgm:prSet/>
      <dgm:spPr/>
      <dgm:t>
        <a:bodyPr/>
        <a:lstStyle/>
        <a:p>
          <a:endParaRPr lang="en-IN"/>
        </a:p>
      </dgm:t>
    </dgm:pt>
    <dgm:pt modelId="{0BBD34CD-87FE-43A3-B593-8C3D86F437CD}" type="sibTrans" cxnId="{F71F7F2C-9D89-4877-B785-567F5E67C269}">
      <dgm:prSet/>
      <dgm:spPr/>
      <dgm:t>
        <a:bodyPr/>
        <a:lstStyle/>
        <a:p>
          <a:endParaRPr lang="en-IN"/>
        </a:p>
      </dgm:t>
    </dgm:pt>
    <dgm:pt modelId="{E25451D9-5A88-4EA5-AC57-9E8CA7CD4413}">
      <dgm:prSet phldrT="[Text]"/>
      <dgm:spPr/>
      <dgm:t>
        <a:bodyPr/>
        <a:lstStyle/>
        <a:p>
          <a:r>
            <a:rPr lang="en-GB" dirty="0" err="1"/>
            <a:t>modelname.c</a:t>
          </a:r>
          <a:endParaRPr lang="en-IN" dirty="0"/>
        </a:p>
      </dgm:t>
    </dgm:pt>
    <dgm:pt modelId="{C41228F3-A503-4F85-AA7E-8DACE0BDDB38}" type="parTrans" cxnId="{51E346ED-ACB3-42AF-A063-03058B60F1E4}">
      <dgm:prSet/>
      <dgm:spPr/>
      <dgm:t>
        <a:bodyPr/>
        <a:lstStyle/>
        <a:p>
          <a:endParaRPr lang="en-IN"/>
        </a:p>
      </dgm:t>
    </dgm:pt>
    <dgm:pt modelId="{69752E5E-AA47-4B53-AE44-98136702B1ED}" type="sibTrans" cxnId="{51E346ED-ACB3-42AF-A063-03058B60F1E4}">
      <dgm:prSet/>
      <dgm:spPr/>
      <dgm:t>
        <a:bodyPr/>
        <a:lstStyle/>
        <a:p>
          <a:endParaRPr lang="en-IN"/>
        </a:p>
      </dgm:t>
    </dgm:pt>
    <dgm:pt modelId="{A12DA741-0EC5-4A33-B6FE-2764035031AD}">
      <dgm:prSet phldrT="[Text]" custT="1"/>
      <dgm:spPr/>
      <dgm:t>
        <a:bodyPr/>
        <a:lstStyle/>
        <a:p>
          <a:r>
            <a:rPr lang="de-DE" sz="1400" dirty="0"/>
            <a:t>Contains the required functions for the simulation to happen</a:t>
          </a:r>
          <a:endParaRPr lang="en-IN" sz="1400" dirty="0"/>
        </a:p>
      </dgm:t>
    </dgm:pt>
    <dgm:pt modelId="{DBE4EA9D-5FAE-4BCB-80B8-906CDF69A0AF}" type="parTrans" cxnId="{133EF96A-E39C-4141-B89A-8EDF2A00E493}">
      <dgm:prSet/>
      <dgm:spPr/>
      <dgm:t>
        <a:bodyPr/>
        <a:lstStyle/>
        <a:p>
          <a:endParaRPr lang="en-IN"/>
        </a:p>
      </dgm:t>
    </dgm:pt>
    <dgm:pt modelId="{790AAD0B-9472-4744-BC23-3BB3A8B7BA55}" type="sibTrans" cxnId="{133EF96A-E39C-4141-B89A-8EDF2A00E493}">
      <dgm:prSet/>
      <dgm:spPr/>
      <dgm:t>
        <a:bodyPr/>
        <a:lstStyle/>
        <a:p>
          <a:endParaRPr lang="en-IN"/>
        </a:p>
      </dgm:t>
    </dgm:pt>
    <dgm:pt modelId="{8A5963E9-09A9-4409-83D0-AD93C514B78E}">
      <dgm:prSet phldrT="[Text]" custT="1"/>
      <dgm:spPr/>
      <dgm:t>
        <a:bodyPr/>
        <a:lstStyle/>
        <a:p>
          <a:r>
            <a:rPr lang="de-DE" sz="1400" dirty="0"/>
            <a:t>Contains all global variables that can be accessed from the dll file</a:t>
          </a:r>
          <a:endParaRPr lang="en-IN" sz="1400" dirty="0"/>
        </a:p>
      </dgm:t>
    </dgm:pt>
    <dgm:pt modelId="{84CDF024-E144-4A55-90F0-589F66B12F3A}" type="parTrans" cxnId="{5201094B-EDDF-4E4B-8C51-AE88425AD030}">
      <dgm:prSet/>
      <dgm:spPr/>
      <dgm:t>
        <a:bodyPr/>
        <a:lstStyle/>
        <a:p>
          <a:endParaRPr lang="en-IN"/>
        </a:p>
      </dgm:t>
    </dgm:pt>
    <dgm:pt modelId="{A1B7CD8C-1C49-43C6-8DA6-D42550B049B0}" type="sibTrans" cxnId="{5201094B-EDDF-4E4B-8C51-AE88425AD030}">
      <dgm:prSet/>
      <dgm:spPr/>
      <dgm:t>
        <a:bodyPr/>
        <a:lstStyle/>
        <a:p>
          <a:endParaRPr lang="en-IN"/>
        </a:p>
      </dgm:t>
    </dgm:pt>
    <dgm:pt modelId="{ED3DA739-7470-4376-8E94-8A3708DA3F34}">
      <dgm:prSet phldrT="[Text]"/>
      <dgm:spPr/>
      <dgm:t>
        <a:bodyPr/>
        <a:lstStyle/>
        <a:p>
          <a:r>
            <a:rPr lang="en-GB" dirty="0"/>
            <a:t>modelname.h</a:t>
          </a:r>
          <a:endParaRPr lang="en-IN" dirty="0"/>
        </a:p>
      </dgm:t>
    </dgm:pt>
    <dgm:pt modelId="{42D7475D-9D2A-4123-9A3A-5159AF141E32}" type="parTrans" cxnId="{4D78D731-E50A-4F7B-A298-C41F4C500282}">
      <dgm:prSet/>
      <dgm:spPr/>
      <dgm:t>
        <a:bodyPr/>
        <a:lstStyle/>
        <a:p>
          <a:endParaRPr lang="en-IN"/>
        </a:p>
      </dgm:t>
    </dgm:pt>
    <dgm:pt modelId="{751D4032-1E1E-4E14-AF3C-CE0C82638D13}" type="sibTrans" cxnId="{4D78D731-E50A-4F7B-A298-C41F4C500282}">
      <dgm:prSet/>
      <dgm:spPr/>
      <dgm:t>
        <a:bodyPr/>
        <a:lstStyle/>
        <a:p>
          <a:endParaRPr lang="en-IN"/>
        </a:p>
      </dgm:t>
    </dgm:pt>
    <dgm:pt modelId="{81708AB1-A4EB-44A0-AD51-C229734B0195}">
      <dgm:prSet phldrT="[Text]" custT="1"/>
      <dgm:spPr/>
      <dgm:t>
        <a:bodyPr/>
        <a:lstStyle/>
        <a:p>
          <a:r>
            <a:rPr lang="en-GB" sz="1400" dirty="0"/>
            <a:t>Contains  Structures </a:t>
          </a:r>
          <a:endParaRPr lang="en-IN" sz="1400" dirty="0"/>
        </a:p>
      </dgm:t>
    </dgm:pt>
    <dgm:pt modelId="{184A50E1-5451-4411-B48B-B10CCB5D9E16}" type="parTrans" cxnId="{2AD323B7-2173-4B6D-A7C9-0C449A4A03F5}">
      <dgm:prSet/>
      <dgm:spPr/>
      <dgm:t>
        <a:bodyPr/>
        <a:lstStyle/>
        <a:p>
          <a:endParaRPr lang="en-IN"/>
        </a:p>
      </dgm:t>
    </dgm:pt>
    <dgm:pt modelId="{35A7E612-0372-4CA5-B37D-B8849BEF4D9F}" type="sibTrans" cxnId="{2AD323B7-2173-4B6D-A7C9-0C449A4A03F5}">
      <dgm:prSet/>
      <dgm:spPr/>
      <dgm:t>
        <a:bodyPr/>
        <a:lstStyle/>
        <a:p>
          <a:endParaRPr lang="en-IN"/>
        </a:p>
      </dgm:t>
    </dgm:pt>
    <dgm:pt modelId="{DA6D476F-EA5F-4066-BCE4-537EC4DE1945}">
      <dgm:prSet phldrT="[Text]" custT="1"/>
      <dgm:spPr/>
      <dgm:t>
        <a:bodyPr/>
        <a:lstStyle/>
        <a:p>
          <a:r>
            <a:rPr lang="de-DE" sz="1400" dirty="0"/>
            <a:t>Data types</a:t>
          </a:r>
          <a:endParaRPr lang="en-IN" sz="1400" dirty="0"/>
        </a:p>
      </dgm:t>
    </dgm:pt>
    <dgm:pt modelId="{ED92A504-B5B9-45E4-9712-672EA39DE728}" type="parTrans" cxnId="{8F7EAFEE-096B-4AC1-8A8B-77E6D40D98EB}">
      <dgm:prSet/>
      <dgm:spPr/>
      <dgm:t>
        <a:bodyPr/>
        <a:lstStyle/>
        <a:p>
          <a:endParaRPr lang="en-IN"/>
        </a:p>
      </dgm:t>
    </dgm:pt>
    <dgm:pt modelId="{27FF5534-E6BC-4DE2-9E4F-56A13BF69F64}" type="sibTrans" cxnId="{8F7EAFEE-096B-4AC1-8A8B-77E6D40D98EB}">
      <dgm:prSet/>
      <dgm:spPr/>
      <dgm:t>
        <a:bodyPr/>
        <a:lstStyle/>
        <a:p>
          <a:endParaRPr lang="en-IN"/>
        </a:p>
      </dgm:t>
    </dgm:pt>
    <dgm:pt modelId="{E5AF65C2-F88A-41CB-8DD3-8C8FAE4CC9A5}">
      <dgm:prSet phldrT="[Text]" custT="1"/>
      <dgm:spPr/>
      <dgm:t>
        <a:bodyPr/>
        <a:lstStyle/>
        <a:p>
          <a:r>
            <a:rPr lang="de-DE" sz="1400" dirty="0"/>
            <a:t>Initialize(), step() and terminate()</a:t>
          </a:r>
          <a:endParaRPr lang="en-IN" sz="1400" dirty="0"/>
        </a:p>
      </dgm:t>
    </dgm:pt>
    <dgm:pt modelId="{984135F6-2C4B-4E43-A5D2-3BB473368285}" type="parTrans" cxnId="{03C039E5-5F2A-45D6-A4DF-BDC34CC0EBC1}">
      <dgm:prSet/>
      <dgm:spPr/>
      <dgm:t>
        <a:bodyPr/>
        <a:lstStyle/>
        <a:p>
          <a:endParaRPr lang="en-IN"/>
        </a:p>
      </dgm:t>
    </dgm:pt>
    <dgm:pt modelId="{46D2FFA7-1389-475B-83E6-5226B2E31AEA}" type="sibTrans" cxnId="{03C039E5-5F2A-45D6-A4DF-BDC34CC0EBC1}">
      <dgm:prSet/>
      <dgm:spPr/>
      <dgm:t>
        <a:bodyPr/>
        <a:lstStyle/>
        <a:p>
          <a:endParaRPr lang="en-IN"/>
        </a:p>
      </dgm:t>
    </dgm:pt>
    <dgm:pt modelId="{06824884-B640-43EB-A4F2-DD18836C49B7}" type="pres">
      <dgm:prSet presAssocID="{51BB6DA2-A327-4326-A782-09480E4A9CE2}" presName="list" presStyleCnt="0">
        <dgm:presLayoutVars>
          <dgm:dir/>
          <dgm:animLvl val="lvl"/>
        </dgm:presLayoutVars>
      </dgm:prSet>
      <dgm:spPr/>
    </dgm:pt>
    <dgm:pt modelId="{DE537BE4-AD18-4056-97B6-9F39B41B742C}" type="pres">
      <dgm:prSet presAssocID="{4C8F7044-C982-4C09-A4F1-7BF48F864D01}" presName="posSpace" presStyleCnt="0"/>
      <dgm:spPr/>
    </dgm:pt>
    <dgm:pt modelId="{67EC2466-75E1-4E3A-B874-AF261D141EC2}" type="pres">
      <dgm:prSet presAssocID="{4C8F7044-C982-4C09-A4F1-7BF48F864D01}" presName="vertFlow" presStyleCnt="0"/>
      <dgm:spPr/>
    </dgm:pt>
    <dgm:pt modelId="{5181D27C-780D-435F-A9C8-90F627D0AB68}" type="pres">
      <dgm:prSet presAssocID="{4C8F7044-C982-4C09-A4F1-7BF48F864D01}" presName="topSpace" presStyleCnt="0"/>
      <dgm:spPr/>
    </dgm:pt>
    <dgm:pt modelId="{BBFC6F13-8DE8-4155-A739-D7B9F7873371}" type="pres">
      <dgm:prSet presAssocID="{4C8F7044-C982-4C09-A4F1-7BF48F864D01}" presName="firstComp" presStyleCnt="0"/>
      <dgm:spPr/>
    </dgm:pt>
    <dgm:pt modelId="{89FC61E2-5CA6-42B5-A0A0-E53BB42D746D}" type="pres">
      <dgm:prSet presAssocID="{4C8F7044-C982-4C09-A4F1-7BF48F864D01}" presName="firstChild" presStyleLbl="bgAccFollowNode1" presStyleIdx="0" presStyleCnt="7" custScaleY="139423"/>
      <dgm:spPr/>
    </dgm:pt>
    <dgm:pt modelId="{4F0724B8-8811-419E-9556-E25877B0318F}" type="pres">
      <dgm:prSet presAssocID="{4C8F7044-C982-4C09-A4F1-7BF48F864D01}" presName="firstChildTx" presStyleLbl="bgAccFollowNode1" presStyleIdx="0" presStyleCnt="7">
        <dgm:presLayoutVars>
          <dgm:bulletEnabled val="1"/>
        </dgm:presLayoutVars>
      </dgm:prSet>
      <dgm:spPr/>
    </dgm:pt>
    <dgm:pt modelId="{6B194798-6169-4863-A695-392800BAEFC9}" type="pres">
      <dgm:prSet presAssocID="{52652FA1-1B82-4B6A-9DAB-983A5A9E078E}" presName="comp" presStyleCnt="0"/>
      <dgm:spPr/>
    </dgm:pt>
    <dgm:pt modelId="{877D0ED5-C0E5-498B-8966-A1EB0525A544}" type="pres">
      <dgm:prSet presAssocID="{52652FA1-1B82-4B6A-9DAB-983A5A9E078E}" presName="child" presStyleLbl="bgAccFollowNode1" presStyleIdx="1" presStyleCnt="7"/>
      <dgm:spPr/>
    </dgm:pt>
    <dgm:pt modelId="{6574BCF4-A4C8-4828-98D4-9AC995F37AD5}" type="pres">
      <dgm:prSet presAssocID="{52652FA1-1B82-4B6A-9DAB-983A5A9E078E}" presName="childTx" presStyleLbl="bgAccFollowNode1" presStyleIdx="1" presStyleCnt="7">
        <dgm:presLayoutVars>
          <dgm:bulletEnabled val="1"/>
        </dgm:presLayoutVars>
      </dgm:prSet>
      <dgm:spPr/>
    </dgm:pt>
    <dgm:pt modelId="{E0414362-1F3F-467F-9FE5-3CB410735CE9}" type="pres">
      <dgm:prSet presAssocID="{E5AF65C2-F88A-41CB-8DD3-8C8FAE4CC9A5}" presName="comp" presStyleCnt="0"/>
      <dgm:spPr/>
    </dgm:pt>
    <dgm:pt modelId="{3BEF0367-B825-4BDD-A614-92BB7FB15563}" type="pres">
      <dgm:prSet presAssocID="{E5AF65C2-F88A-41CB-8DD3-8C8FAE4CC9A5}" presName="child" presStyleLbl="bgAccFollowNode1" presStyleIdx="2" presStyleCnt="7"/>
      <dgm:spPr/>
    </dgm:pt>
    <dgm:pt modelId="{368739D0-4223-4E1B-B95D-C9CD9E36E8E9}" type="pres">
      <dgm:prSet presAssocID="{E5AF65C2-F88A-41CB-8DD3-8C8FAE4CC9A5}" presName="childTx" presStyleLbl="bgAccFollowNode1" presStyleIdx="2" presStyleCnt="7">
        <dgm:presLayoutVars>
          <dgm:bulletEnabled val="1"/>
        </dgm:presLayoutVars>
      </dgm:prSet>
      <dgm:spPr/>
    </dgm:pt>
    <dgm:pt modelId="{7F9AEC19-0BB2-479C-A395-E48C9E1D5EEA}" type="pres">
      <dgm:prSet presAssocID="{4C8F7044-C982-4C09-A4F1-7BF48F864D01}" presName="negSpace" presStyleCnt="0"/>
      <dgm:spPr/>
    </dgm:pt>
    <dgm:pt modelId="{5FBB4ECC-FF3A-4230-87EE-77B4851369C2}" type="pres">
      <dgm:prSet presAssocID="{4C8F7044-C982-4C09-A4F1-7BF48F864D01}" presName="circle" presStyleLbl="node1" presStyleIdx="0" presStyleCnt="3"/>
      <dgm:spPr/>
    </dgm:pt>
    <dgm:pt modelId="{BF05D474-9827-4587-B887-AC8AB7D8CFA6}" type="pres">
      <dgm:prSet presAssocID="{5AFF51E8-8C14-4498-AFA2-F9A3172E19C8}" presName="transSpace" presStyleCnt="0"/>
      <dgm:spPr/>
    </dgm:pt>
    <dgm:pt modelId="{88F4CDBE-D3C9-4D86-B43B-F99C565AEFB3}" type="pres">
      <dgm:prSet presAssocID="{E25451D9-5A88-4EA5-AC57-9E8CA7CD4413}" presName="posSpace" presStyleCnt="0"/>
      <dgm:spPr/>
    </dgm:pt>
    <dgm:pt modelId="{2A198BCE-BFAF-4F3A-9E12-36CE283F2F2D}" type="pres">
      <dgm:prSet presAssocID="{E25451D9-5A88-4EA5-AC57-9E8CA7CD4413}" presName="vertFlow" presStyleCnt="0"/>
      <dgm:spPr/>
    </dgm:pt>
    <dgm:pt modelId="{1FF86C32-7042-4D25-BB31-B0C563EF0165}" type="pres">
      <dgm:prSet presAssocID="{E25451D9-5A88-4EA5-AC57-9E8CA7CD4413}" presName="topSpace" presStyleCnt="0"/>
      <dgm:spPr/>
    </dgm:pt>
    <dgm:pt modelId="{C63C88B9-DBF9-4AA7-9358-19AF97B0FB16}" type="pres">
      <dgm:prSet presAssocID="{E25451D9-5A88-4EA5-AC57-9E8CA7CD4413}" presName="firstComp" presStyleCnt="0"/>
      <dgm:spPr/>
    </dgm:pt>
    <dgm:pt modelId="{4757F414-2603-407E-90C8-E46CC95B68ED}" type="pres">
      <dgm:prSet presAssocID="{E25451D9-5A88-4EA5-AC57-9E8CA7CD4413}" presName="firstChild" presStyleLbl="bgAccFollowNode1" presStyleIdx="3" presStyleCnt="7" custScaleY="133105"/>
      <dgm:spPr/>
    </dgm:pt>
    <dgm:pt modelId="{160DBC7E-0023-4671-9E12-13C6C2EA5507}" type="pres">
      <dgm:prSet presAssocID="{E25451D9-5A88-4EA5-AC57-9E8CA7CD4413}" presName="firstChildTx" presStyleLbl="bgAccFollowNode1" presStyleIdx="3" presStyleCnt="7">
        <dgm:presLayoutVars>
          <dgm:bulletEnabled val="1"/>
        </dgm:presLayoutVars>
      </dgm:prSet>
      <dgm:spPr/>
    </dgm:pt>
    <dgm:pt modelId="{1ED7E33A-FE3C-4BC1-AEC3-13F1B3B1A6BA}" type="pres">
      <dgm:prSet presAssocID="{8A5963E9-09A9-4409-83D0-AD93C514B78E}" presName="comp" presStyleCnt="0"/>
      <dgm:spPr/>
    </dgm:pt>
    <dgm:pt modelId="{11B7C75A-3747-4DF5-B838-CDE37B5FF2D1}" type="pres">
      <dgm:prSet presAssocID="{8A5963E9-09A9-4409-83D0-AD93C514B78E}" presName="child" presStyleLbl="bgAccFollowNode1" presStyleIdx="4" presStyleCnt="7" custScaleY="156990" custLinFactNeighborX="610" custLinFactNeighborY="-2614"/>
      <dgm:spPr/>
    </dgm:pt>
    <dgm:pt modelId="{E4A8CD98-C489-4591-80CF-ACABDFE18EA7}" type="pres">
      <dgm:prSet presAssocID="{8A5963E9-09A9-4409-83D0-AD93C514B78E}" presName="childTx" presStyleLbl="bgAccFollowNode1" presStyleIdx="4" presStyleCnt="7">
        <dgm:presLayoutVars>
          <dgm:bulletEnabled val="1"/>
        </dgm:presLayoutVars>
      </dgm:prSet>
      <dgm:spPr/>
    </dgm:pt>
    <dgm:pt modelId="{4054CE05-9490-451E-A8B3-36E69B573739}" type="pres">
      <dgm:prSet presAssocID="{E25451D9-5A88-4EA5-AC57-9E8CA7CD4413}" presName="negSpace" presStyleCnt="0"/>
      <dgm:spPr/>
    </dgm:pt>
    <dgm:pt modelId="{7A83B37E-2210-44C0-94F8-FCA47C799E6C}" type="pres">
      <dgm:prSet presAssocID="{E25451D9-5A88-4EA5-AC57-9E8CA7CD4413}" presName="circle" presStyleLbl="node1" presStyleIdx="1" presStyleCnt="3"/>
      <dgm:spPr/>
    </dgm:pt>
    <dgm:pt modelId="{D1E2D0DB-9E28-4741-A61F-6D0ECFCFFDDB}" type="pres">
      <dgm:prSet presAssocID="{69752E5E-AA47-4B53-AE44-98136702B1ED}" presName="transSpace" presStyleCnt="0"/>
      <dgm:spPr/>
    </dgm:pt>
    <dgm:pt modelId="{E57D72BE-4C6A-4A5D-80D6-50A79145F997}" type="pres">
      <dgm:prSet presAssocID="{ED3DA739-7470-4376-8E94-8A3708DA3F34}" presName="posSpace" presStyleCnt="0"/>
      <dgm:spPr/>
    </dgm:pt>
    <dgm:pt modelId="{B5187F91-84D3-4146-8638-AA16018A7C74}" type="pres">
      <dgm:prSet presAssocID="{ED3DA739-7470-4376-8E94-8A3708DA3F34}" presName="vertFlow" presStyleCnt="0"/>
      <dgm:spPr/>
    </dgm:pt>
    <dgm:pt modelId="{F0FD12F8-9866-4D61-8A60-9A331BC28298}" type="pres">
      <dgm:prSet presAssocID="{ED3DA739-7470-4376-8E94-8A3708DA3F34}" presName="topSpace" presStyleCnt="0"/>
      <dgm:spPr/>
    </dgm:pt>
    <dgm:pt modelId="{9C7A81A8-CE3B-4F4F-AA6B-70C933E88A35}" type="pres">
      <dgm:prSet presAssocID="{ED3DA739-7470-4376-8E94-8A3708DA3F34}" presName="firstComp" presStyleCnt="0"/>
      <dgm:spPr/>
    </dgm:pt>
    <dgm:pt modelId="{67029491-FAC2-4AB6-A61F-459E2A7B420A}" type="pres">
      <dgm:prSet presAssocID="{ED3DA739-7470-4376-8E94-8A3708DA3F34}" presName="firstChild" presStyleLbl="bgAccFollowNode1" presStyleIdx="5" presStyleCnt="7" custScaleY="46007"/>
      <dgm:spPr/>
    </dgm:pt>
    <dgm:pt modelId="{CF3501A6-96FE-4626-9364-51E14BA8BC01}" type="pres">
      <dgm:prSet presAssocID="{ED3DA739-7470-4376-8E94-8A3708DA3F34}" presName="firstChildTx" presStyleLbl="bgAccFollowNode1" presStyleIdx="5" presStyleCnt="7">
        <dgm:presLayoutVars>
          <dgm:bulletEnabled val="1"/>
        </dgm:presLayoutVars>
      </dgm:prSet>
      <dgm:spPr/>
    </dgm:pt>
    <dgm:pt modelId="{E099ACC5-6E62-4B33-B5C3-35EA8E44F924}" type="pres">
      <dgm:prSet presAssocID="{DA6D476F-EA5F-4066-BCE4-537EC4DE1945}" presName="comp" presStyleCnt="0"/>
      <dgm:spPr/>
    </dgm:pt>
    <dgm:pt modelId="{AC7478CC-156B-44B8-BD57-A8610EE4F39B}" type="pres">
      <dgm:prSet presAssocID="{DA6D476F-EA5F-4066-BCE4-537EC4DE1945}" presName="child" presStyleLbl="bgAccFollowNode1" presStyleIdx="6" presStyleCnt="7" custScaleY="45697"/>
      <dgm:spPr/>
    </dgm:pt>
    <dgm:pt modelId="{832AC274-7171-49C8-82D4-D4B5C86F52AE}" type="pres">
      <dgm:prSet presAssocID="{DA6D476F-EA5F-4066-BCE4-537EC4DE1945}" presName="childTx" presStyleLbl="bgAccFollowNode1" presStyleIdx="6" presStyleCnt="7">
        <dgm:presLayoutVars>
          <dgm:bulletEnabled val="1"/>
        </dgm:presLayoutVars>
      </dgm:prSet>
      <dgm:spPr/>
    </dgm:pt>
    <dgm:pt modelId="{7B80E517-6B1D-442B-9334-AE10B8346665}" type="pres">
      <dgm:prSet presAssocID="{ED3DA739-7470-4376-8E94-8A3708DA3F34}" presName="negSpace" presStyleCnt="0"/>
      <dgm:spPr/>
    </dgm:pt>
    <dgm:pt modelId="{7632ED5D-ED43-428D-BDBA-72DF56E4B8B7}" type="pres">
      <dgm:prSet presAssocID="{ED3DA739-7470-4376-8E94-8A3708DA3F34}" presName="circle" presStyleLbl="node1" presStyleIdx="2" presStyleCnt="3"/>
      <dgm:spPr/>
    </dgm:pt>
  </dgm:ptLst>
  <dgm:cxnLst>
    <dgm:cxn modelId="{D4861E04-E934-4D7F-8F7D-CC873EFFA9FB}" type="presOf" srcId="{E5AF65C2-F88A-41CB-8DD3-8C8FAE4CC9A5}" destId="{368739D0-4223-4E1B-B95D-C9CD9E36E8E9}" srcOrd="1" destOrd="0" presId="urn:microsoft.com/office/officeart/2005/8/layout/hList9"/>
    <dgm:cxn modelId="{CAE4F214-C2C2-49F7-AD52-9513633A9D18}" type="presOf" srcId="{4C8F7044-C982-4C09-A4F1-7BF48F864D01}" destId="{5FBB4ECC-FF3A-4230-87EE-77B4851369C2}" srcOrd="0" destOrd="0" presId="urn:microsoft.com/office/officeart/2005/8/layout/hList9"/>
    <dgm:cxn modelId="{F71F7F2C-9D89-4877-B785-567F5E67C269}" srcId="{4C8F7044-C982-4C09-A4F1-7BF48F864D01}" destId="{52652FA1-1B82-4B6A-9DAB-983A5A9E078E}" srcOrd="1" destOrd="0" parTransId="{5A27E8FC-62E1-4A59-8D36-F2B23FB79943}" sibTransId="{0BBD34CD-87FE-43A3-B593-8C3D86F437CD}"/>
    <dgm:cxn modelId="{7A81712D-582B-4525-96A6-5877CCB1A102}" type="presOf" srcId="{52652FA1-1B82-4B6A-9DAB-983A5A9E078E}" destId="{6574BCF4-A4C8-4828-98D4-9AC995F37AD5}" srcOrd="1" destOrd="0" presId="urn:microsoft.com/office/officeart/2005/8/layout/hList9"/>
    <dgm:cxn modelId="{4D78D731-E50A-4F7B-A298-C41F4C500282}" srcId="{51BB6DA2-A327-4326-A782-09480E4A9CE2}" destId="{ED3DA739-7470-4376-8E94-8A3708DA3F34}" srcOrd="2" destOrd="0" parTransId="{42D7475D-9D2A-4123-9A3A-5159AF141E32}" sibTransId="{751D4032-1E1E-4E14-AF3C-CE0C82638D13}"/>
    <dgm:cxn modelId="{F2ADA436-6A80-46A7-8A40-3159E0DA7D40}" type="presOf" srcId="{A12DA741-0EC5-4A33-B6FE-2764035031AD}" destId="{4757F414-2603-407E-90C8-E46CC95B68ED}" srcOrd="0" destOrd="0" presId="urn:microsoft.com/office/officeart/2005/8/layout/hList9"/>
    <dgm:cxn modelId="{10FF9541-7CD4-40E8-A27D-1DC382993C34}" type="presOf" srcId="{81708AB1-A4EB-44A0-AD51-C229734B0195}" destId="{67029491-FAC2-4AB6-A61F-459E2A7B420A}" srcOrd="0" destOrd="0" presId="urn:microsoft.com/office/officeart/2005/8/layout/hList9"/>
    <dgm:cxn modelId="{7C8BCE67-A023-4E33-ACDC-3CE93F465384}" type="presOf" srcId="{A12DA741-0EC5-4A33-B6FE-2764035031AD}" destId="{160DBC7E-0023-4671-9E12-13C6C2EA5507}" srcOrd="1" destOrd="0" presId="urn:microsoft.com/office/officeart/2005/8/layout/hList9"/>
    <dgm:cxn modelId="{D02A006A-011B-4206-889D-132BDBE9DD54}" type="presOf" srcId="{ED3DA739-7470-4376-8E94-8A3708DA3F34}" destId="{7632ED5D-ED43-428D-BDBA-72DF56E4B8B7}" srcOrd="0" destOrd="0" presId="urn:microsoft.com/office/officeart/2005/8/layout/hList9"/>
    <dgm:cxn modelId="{133EF96A-E39C-4141-B89A-8EDF2A00E493}" srcId="{E25451D9-5A88-4EA5-AC57-9E8CA7CD4413}" destId="{A12DA741-0EC5-4A33-B6FE-2764035031AD}" srcOrd="0" destOrd="0" parTransId="{DBE4EA9D-5FAE-4BCB-80B8-906CDF69A0AF}" sibTransId="{790AAD0B-9472-4744-BC23-3BB3A8B7BA55}"/>
    <dgm:cxn modelId="{5201094B-EDDF-4E4B-8C51-AE88425AD030}" srcId="{E25451D9-5A88-4EA5-AC57-9E8CA7CD4413}" destId="{8A5963E9-09A9-4409-83D0-AD93C514B78E}" srcOrd="1" destOrd="0" parTransId="{84CDF024-E144-4A55-90F0-589F66B12F3A}" sibTransId="{A1B7CD8C-1C49-43C6-8DA6-D42550B049B0}"/>
    <dgm:cxn modelId="{34A53F4B-7C25-4266-965B-55B71DBB0B0E}" type="presOf" srcId="{8A5963E9-09A9-4409-83D0-AD93C514B78E}" destId="{E4A8CD98-C489-4591-80CF-ACABDFE18EA7}" srcOrd="1" destOrd="0" presId="urn:microsoft.com/office/officeart/2005/8/layout/hList9"/>
    <dgm:cxn modelId="{42E5176C-D906-43BE-9F53-0DF6ACB76713}" type="presOf" srcId="{52652FA1-1B82-4B6A-9DAB-983A5A9E078E}" destId="{877D0ED5-C0E5-498B-8966-A1EB0525A544}" srcOrd="0" destOrd="0" presId="urn:microsoft.com/office/officeart/2005/8/layout/hList9"/>
    <dgm:cxn modelId="{9DB4E26D-1C6F-4A7A-8ABB-3EADCAD8E0B6}" type="presOf" srcId="{E5AF65C2-F88A-41CB-8DD3-8C8FAE4CC9A5}" destId="{3BEF0367-B825-4BDD-A614-92BB7FB15563}" srcOrd="0" destOrd="0" presId="urn:microsoft.com/office/officeart/2005/8/layout/hList9"/>
    <dgm:cxn modelId="{319B7453-7E2E-43FF-A978-257004295084}" srcId="{51BB6DA2-A327-4326-A782-09480E4A9CE2}" destId="{4C8F7044-C982-4C09-A4F1-7BF48F864D01}" srcOrd="0" destOrd="0" parTransId="{B7F9DC6A-D241-406C-BB72-59EC473EBE36}" sibTransId="{5AFF51E8-8C14-4498-AFA2-F9A3172E19C8}"/>
    <dgm:cxn modelId="{C84A4A56-24F0-4117-BC78-0EE76C4D55DD}" type="presOf" srcId="{51BB6DA2-A327-4326-A782-09480E4A9CE2}" destId="{06824884-B640-43EB-A4F2-DD18836C49B7}" srcOrd="0" destOrd="0" presId="urn:microsoft.com/office/officeart/2005/8/layout/hList9"/>
    <dgm:cxn modelId="{84827B90-4F35-4DAF-AE9B-20A24765C170}" srcId="{4C8F7044-C982-4C09-A4F1-7BF48F864D01}" destId="{F5337F59-1AFB-42B1-BAF4-E1FD12312614}" srcOrd="0" destOrd="0" parTransId="{669A8F0C-3E01-4A6A-98BB-83A581868830}" sibTransId="{59E4ED44-D7D2-4737-9353-03AE60614AA7}"/>
    <dgm:cxn modelId="{FC9A7995-6D68-45E5-A61B-D0B982CBF115}" type="presOf" srcId="{8A5963E9-09A9-4409-83D0-AD93C514B78E}" destId="{11B7C75A-3747-4DF5-B838-CDE37B5FF2D1}" srcOrd="0" destOrd="0" presId="urn:microsoft.com/office/officeart/2005/8/layout/hList9"/>
    <dgm:cxn modelId="{3C9ED6A3-42C7-4609-866C-9808FFA516A4}" type="presOf" srcId="{F5337F59-1AFB-42B1-BAF4-E1FD12312614}" destId="{4F0724B8-8811-419E-9556-E25877B0318F}" srcOrd="1" destOrd="0" presId="urn:microsoft.com/office/officeart/2005/8/layout/hList9"/>
    <dgm:cxn modelId="{3E3773A9-59E2-44BB-9AC2-B581BF0B040A}" type="presOf" srcId="{81708AB1-A4EB-44A0-AD51-C229734B0195}" destId="{CF3501A6-96FE-4626-9364-51E14BA8BC01}" srcOrd="1" destOrd="0" presId="urn:microsoft.com/office/officeart/2005/8/layout/hList9"/>
    <dgm:cxn modelId="{2AD323B7-2173-4B6D-A7C9-0C449A4A03F5}" srcId="{ED3DA739-7470-4376-8E94-8A3708DA3F34}" destId="{81708AB1-A4EB-44A0-AD51-C229734B0195}" srcOrd="0" destOrd="0" parTransId="{184A50E1-5451-4411-B48B-B10CCB5D9E16}" sibTransId="{35A7E612-0372-4CA5-B37D-B8849BEF4D9F}"/>
    <dgm:cxn modelId="{8BD23CB9-11DB-4B4B-97F5-9A62112B9C8A}" type="presOf" srcId="{DA6D476F-EA5F-4066-BCE4-537EC4DE1945}" destId="{AC7478CC-156B-44B8-BD57-A8610EE4F39B}" srcOrd="0" destOrd="0" presId="urn:microsoft.com/office/officeart/2005/8/layout/hList9"/>
    <dgm:cxn modelId="{4DC4C7BA-D947-4AB9-AE2C-7B27B101F28B}" type="presOf" srcId="{DA6D476F-EA5F-4066-BCE4-537EC4DE1945}" destId="{832AC274-7171-49C8-82D4-D4B5C86F52AE}" srcOrd="1" destOrd="0" presId="urn:microsoft.com/office/officeart/2005/8/layout/hList9"/>
    <dgm:cxn modelId="{82252CCE-7500-4917-8AF1-6EE9E89F5F80}" type="presOf" srcId="{F5337F59-1AFB-42B1-BAF4-E1FD12312614}" destId="{89FC61E2-5CA6-42B5-A0A0-E53BB42D746D}" srcOrd="0" destOrd="0" presId="urn:microsoft.com/office/officeart/2005/8/layout/hList9"/>
    <dgm:cxn modelId="{03C039E5-5F2A-45D6-A4DF-BDC34CC0EBC1}" srcId="{4C8F7044-C982-4C09-A4F1-7BF48F864D01}" destId="{E5AF65C2-F88A-41CB-8DD3-8C8FAE4CC9A5}" srcOrd="2" destOrd="0" parTransId="{984135F6-2C4B-4E43-A5D2-3BB473368285}" sibTransId="{46D2FFA7-1389-475B-83E6-5226B2E31AEA}"/>
    <dgm:cxn modelId="{50F1F3E6-56F6-45C6-A033-DD420308E7A4}" type="presOf" srcId="{E25451D9-5A88-4EA5-AC57-9E8CA7CD4413}" destId="{7A83B37E-2210-44C0-94F8-FCA47C799E6C}" srcOrd="0" destOrd="0" presId="urn:microsoft.com/office/officeart/2005/8/layout/hList9"/>
    <dgm:cxn modelId="{51E346ED-ACB3-42AF-A063-03058B60F1E4}" srcId="{51BB6DA2-A327-4326-A782-09480E4A9CE2}" destId="{E25451D9-5A88-4EA5-AC57-9E8CA7CD4413}" srcOrd="1" destOrd="0" parTransId="{C41228F3-A503-4F85-AA7E-8DACE0BDDB38}" sibTransId="{69752E5E-AA47-4B53-AE44-98136702B1ED}"/>
    <dgm:cxn modelId="{8F7EAFEE-096B-4AC1-8A8B-77E6D40D98EB}" srcId="{ED3DA739-7470-4376-8E94-8A3708DA3F34}" destId="{DA6D476F-EA5F-4066-BCE4-537EC4DE1945}" srcOrd="1" destOrd="0" parTransId="{ED92A504-B5B9-45E4-9712-672EA39DE728}" sibTransId="{27FF5534-E6BC-4DE2-9E4F-56A13BF69F64}"/>
    <dgm:cxn modelId="{09BB1BD2-F0B8-4D16-AB21-D58E6B7F16D0}" type="presParOf" srcId="{06824884-B640-43EB-A4F2-DD18836C49B7}" destId="{DE537BE4-AD18-4056-97B6-9F39B41B742C}" srcOrd="0" destOrd="0" presId="urn:microsoft.com/office/officeart/2005/8/layout/hList9"/>
    <dgm:cxn modelId="{CA8A690B-8DC5-4BDD-B862-ADC9AF60F507}" type="presParOf" srcId="{06824884-B640-43EB-A4F2-DD18836C49B7}" destId="{67EC2466-75E1-4E3A-B874-AF261D141EC2}" srcOrd="1" destOrd="0" presId="urn:microsoft.com/office/officeart/2005/8/layout/hList9"/>
    <dgm:cxn modelId="{535BDA90-0A11-4F0E-A5FE-EF6D99EEBD8F}" type="presParOf" srcId="{67EC2466-75E1-4E3A-B874-AF261D141EC2}" destId="{5181D27C-780D-435F-A9C8-90F627D0AB68}" srcOrd="0" destOrd="0" presId="urn:microsoft.com/office/officeart/2005/8/layout/hList9"/>
    <dgm:cxn modelId="{00DA5B8A-431D-4C03-AE6E-2EFB439B60C7}" type="presParOf" srcId="{67EC2466-75E1-4E3A-B874-AF261D141EC2}" destId="{BBFC6F13-8DE8-4155-A739-D7B9F7873371}" srcOrd="1" destOrd="0" presId="urn:microsoft.com/office/officeart/2005/8/layout/hList9"/>
    <dgm:cxn modelId="{FDAF02DE-C129-4B2E-9096-1AA080D03ED7}" type="presParOf" srcId="{BBFC6F13-8DE8-4155-A739-D7B9F7873371}" destId="{89FC61E2-5CA6-42B5-A0A0-E53BB42D746D}" srcOrd="0" destOrd="0" presId="urn:microsoft.com/office/officeart/2005/8/layout/hList9"/>
    <dgm:cxn modelId="{3809AF06-7026-4072-9DF1-3F68DABEB0CD}" type="presParOf" srcId="{BBFC6F13-8DE8-4155-A739-D7B9F7873371}" destId="{4F0724B8-8811-419E-9556-E25877B0318F}" srcOrd="1" destOrd="0" presId="urn:microsoft.com/office/officeart/2005/8/layout/hList9"/>
    <dgm:cxn modelId="{C34B952F-75F3-43E1-8D21-F3BC4CF8D333}" type="presParOf" srcId="{67EC2466-75E1-4E3A-B874-AF261D141EC2}" destId="{6B194798-6169-4863-A695-392800BAEFC9}" srcOrd="2" destOrd="0" presId="urn:microsoft.com/office/officeart/2005/8/layout/hList9"/>
    <dgm:cxn modelId="{3261BF93-48B8-4A8D-9E00-1A66C9A2FC87}" type="presParOf" srcId="{6B194798-6169-4863-A695-392800BAEFC9}" destId="{877D0ED5-C0E5-498B-8966-A1EB0525A544}" srcOrd="0" destOrd="0" presId="urn:microsoft.com/office/officeart/2005/8/layout/hList9"/>
    <dgm:cxn modelId="{8D7C77B7-74EA-493A-85A1-9E4853AB2CB2}" type="presParOf" srcId="{6B194798-6169-4863-A695-392800BAEFC9}" destId="{6574BCF4-A4C8-4828-98D4-9AC995F37AD5}" srcOrd="1" destOrd="0" presId="urn:microsoft.com/office/officeart/2005/8/layout/hList9"/>
    <dgm:cxn modelId="{B42E442D-E025-4658-9273-DF44478A18A7}" type="presParOf" srcId="{67EC2466-75E1-4E3A-B874-AF261D141EC2}" destId="{E0414362-1F3F-467F-9FE5-3CB410735CE9}" srcOrd="3" destOrd="0" presId="urn:microsoft.com/office/officeart/2005/8/layout/hList9"/>
    <dgm:cxn modelId="{F6736018-16AC-442B-8B00-7823F547F9F1}" type="presParOf" srcId="{E0414362-1F3F-467F-9FE5-3CB410735CE9}" destId="{3BEF0367-B825-4BDD-A614-92BB7FB15563}" srcOrd="0" destOrd="0" presId="urn:microsoft.com/office/officeart/2005/8/layout/hList9"/>
    <dgm:cxn modelId="{B24CFEF4-E7C0-4553-A8CE-6D27DF92066B}" type="presParOf" srcId="{E0414362-1F3F-467F-9FE5-3CB410735CE9}" destId="{368739D0-4223-4E1B-B95D-C9CD9E36E8E9}" srcOrd="1" destOrd="0" presId="urn:microsoft.com/office/officeart/2005/8/layout/hList9"/>
    <dgm:cxn modelId="{AF470F5F-5FBE-48B9-8A96-F18C2A22D885}" type="presParOf" srcId="{06824884-B640-43EB-A4F2-DD18836C49B7}" destId="{7F9AEC19-0BB2-479C-A395-E48C9E1D5EEA}" srcOrd="2" destOrd="0" presId="urn:microsoft.com/office/officeart/2005/8/layout/hList9"/>
    <dgm:cxn modelId="{D5FCA079-F7AC-4E63-81BB-707850053637}" type="presParOf" srcId="{06824884-B640-43EB-A4F2-DD18836C49B7}" destId="{5FBB4ECC-FF3A-4230-87EE-77B4851369C2}" srcOrd="3" destOrd="0" presId="urn:microsoft.com/office/officeart/2005/8/layout/hList9"/>
    <dgm:cxn modelId="{F60383B2-01B6-4138-B821-399C2173B5CC}" type="presParOf" srcId="{06824884-B640-43EB-A4F2-DD18836C49B7}" destId="{BF05D474-9827-4587-B887-AC8AB7D8CFA6}" srcOrd="4" destOrd="0" presId="urn:microsoft.com/office/officeart/2005/8/layout/hList9"/>
    <dgm:cxn modelId="{B09D37D9-2374-430C-8B12-F8DDF1998AD3}" type="presParOf" srcId="{06824884-B640-43EB-A4F2-DD18836C49B7}" destId="{88F4CDBE-D3C9-4D86-B43B-F99C565AEFB3}" srcOrd="5" destOrd="0" presId="urn:microsoft.com/office/officeart/2005/8/layout/hList9"/>
    <dgm:cxn modelId="{2606F660-4F87-4D75-8EDE-99AAAB258283}" type="presParOf" srcId="{06824884-B640-43EB-A4F2-DD18836C49B7}" destId="{2A198BCE-BFAF-4F3A-9E12-36CE283F2F2D}" srcOrd="6" destOrd="0" presId="urn:microsoft.com/office/officeart/2005/8/layout/hList9"/>
    <dgm:cxn modelId="{F4245F51-CC73-41A6-8BBC-4586780519F4}" type="presParOf" srcId="{2A198BCE-BFAF-4F3A-9E12-36CE283F2F2D}" destId="{1FF86C32-7042-4D25-BB31-B0C563EF0165}" srcOrd="0" destOrd="0" presId="urn:microsoft.com/office/officeart/2005/8/layout/hList9"/>
    <dgm:cxn modelId="{FB374879-5C4A-49A9-8CA9-6D5B9F39CD55}" type="presParOf" srcId="{2A198BCE-BFAF-4F3A-9E12-36CE283F2F2D}" destId="{C63C88B9-DBF9-4AA7-9358-19AF97B0FB16}" srcOrd="1" destOrd="0" presId="urn:microsoft.com/office/officeart/2005/8/layout/hList9"/>
    <dgm:cxn modelId="{6FDABF51-E5D1-4F6A-811C-E94936C3DCB6}" type="presParOf" srcId="{C63C88B9-DBF9-4AA7-9358-19AF97B0FB16}" destId="{4757F414-2603-407E-90C8-E46CC95B68ED}" srcOrd="0" destOrd="0" presId="urn:microsoft.com/office/officeart/2005/8/layout/hList9"/>
    <dgm:cxn modelId="{1A85DB99-228B-4114-8A1C-FF4DB51A52E8}" type="presParOf" srcId="{C63C88B9-DBF9-4AA7-9358-19AF97B0FB16}" destId="{160DBC7E-0023-4671-9E12-13C6C2EA5507}" srcOrd="1" destOrd="0" presId="urn:microsoft.com/office/officeart/2005/8/layout/hList9"/>
    <dgm:cxn modelId="{A63CF506-D747-4F99-8CE6-E5FE7A68F1F5}" type="presParOf" srcId="{2A198BCE-BFAF-4F3A-9E12-36CE283F2F2D}" destId="{1ED7E33A-FE3C-4BC1-AEC3-13F1B3B1A6BA}" srcOrd="2" destOrd="0" presId="urn:microsoft.com/office/officeart/2005/8/layout/hList9"/>
    <dgm:cxn modelId="{91253CE3-E5DD-45D4-B0CE-8D6C4C438AEB}" type="presParOf" srcId="{1ED7E33A-FE3C-4BC1-AEC3-13F1B3B1A6BA}" destId="{11B7C75A-3747-4DF5-B838-CDE37B5FF2D1}" srcOrd="0" destOrd="0" presId="urn:microsoft.com/office/officeart/2005/8/layout/hList9"/>
    <dgm:cxn modelId="{610F9BA7-51A6-4A4B-B850-49E8AF818DAD}" type="presParOf" srcId="{1ED7E33A-FE3C-4BC1-AEC3-13F1B3B1A6BA}" destId="{E4A8CD98-C489-4591-80CF-ACABDFE18EA7}" srcOrd="1" destOrd="0" presId="urn:microsoft.com/office/officeart/2005/8/layout/hList9"/>
    <dgm:cxn modelId="{C7337293-F18A-4C1D-A3AB-48DE9199F57B}" type="presParOf" srcId="{06824884-B640-43EB-A4F2-DD18836C49B7}" destId="{4054CE05-9490-451E-A8B3-36E69B573739}" srcOrd="7" destOrd="0" presId="urn:microsoft.com/office/officeart/2005/8/layout/hList9"/>
    <dgm:cxn modelId="{93E408B0-DDBC-4A28-B05E-FCE0310F359A}" type="presParOf" srcId="{06824884-B640-43EB-A4F2-DD18836C49B7}" destId="{7A83B37E-2210-44C0-94F8-FCA47C799E6C}" srcOrd="8" destOrd="0" presId="urn:microsoft.com/office/officeart/2005/8/layout/hList9"/>
    <dgm:cxn modelId="{6DFCB075-15A1-4264-BE17-D997F78D7347}" type="presParOf" srcId="{06824884-B640-43EB-A4F2-DD18836C49B7}" destId="{D1E2D0DB-9E28-4741-A61F-6D0ECFCFFDDB}" srcOrd="9" destOrd="0" presId="urn:microsoft.com/office/officeart/2005/8/layout/hList9"/>
    <dgm:cxn modelId="{6D627629-5C01-4818-8A14-C40AC7DDAF66}" type="presParOf" srcId="{06824884-B640-43EB-A4F2-DD18836C49B7}" destId="{E57D72BE-4C6A-4A5D-80D6-50A79145F997}" srcOrd="10" destOrd="0" presId="urn:microsoft.com/office/officeart/2005/8/layout/hList9"/>
    <dgm:cxn modelId="{72E821B2-47A0-44EA-B60A-D466EA4868AE}" type="presParOf" srcId="{06824884-B640-43EB-A4F2-DD18836C49B7}" destId="{B5187F91-84D3-4146-8638-AA16018A7C74}" srcOrd="11" destOrd="0" presId="urn:microsoft.com/office/officeart/2005/8/layout/hList9"/>
    <dgm:cxn modelId="{C24C08CF-5275-48BF-8CED-465E4FE4648C}" type="presParOf" srcId="{B5187F91-84D3-4146-8638-AA16018A7C74}" destId="{F0FD12F8-9866-4D61-8A60-9A331BC28298}" srcOrd="0" destOrd="0" presId="urn:microsoft.com/office/officeart/2005/8/layout/hList9"/>
    <dgm:cxn modelId="{D5EB6827-AB6B-4B41-B39D-C362E5BFEDB1}" type="presParOf" srcId="{B5187F91-84D3-4146-8638-AA16018A7C74}" destId="{9C7A81A8-CE3B-4F4F-AA6B-70C933E88A35}" srcOrd="1" destOrd="0" presId="urn:microsoft.com/office/officeart/2005/8/layout/hList9"/>
    <dgm:cxn modelId="{B79FDE51-493B-4290-82F9-545DB646784F}" type="presParOf" srcId="{9C7A81A8-CE3B-4F4F-AA6B-70C933E88A35}" destId="{67029491-FAC2-4AB6-A61F-459E2A7B420A}" srcOrd="0" destOrd="0" presId="urn:microsoft.com/office/officeart/2005/8/layout/hList9"/>
    <dgm:cxn modelId="{A53C53E7-3767-49F9-9E54-C99E4C62BF42}" type="presParOf" srcId="{9C7A81A8-CE3B-4F4F-AA6B-70C933E88A35}" destId="{CF3501A6-96FE-4626-9364-51E14BA8BC01}" srcOrd="1" destOrd="0" presId="urn:microsoft.com/office/officeart/2005/8/layout/hList9"/>
    <dgm:cxn modelId="{039F1833-BCCA-4C53-A970-DA4F2AC4E366}" type="presParOf" srcId="{B5187F91-84D3-4146-8638-AA16018A7C74}" destId="{E099ACC5-6E62-4B33-B5C3-35EA8E44F924}" srcOrd="2" destOrd="0" presId="urn:microsoft.com/office/officeart/2005/8/layout/hList9"/>
    <dgm:cxn modelId="{597507AA-CBFA-44D0-BA66-12778A48D3EB}" type="presParOf" srcId="{E099ACC5-6E62-4B33-B5C3-35EA8E44F924}" destId="{AC7478CC-156B-44B8-BD57-A8610EE4F39B}" srcOrd="0" destOrd="0" presId="urn:microsoft.com/office/officeart/2005/8/layout/hList9"/>
    <dgm:cxn modelId="{CDB10730-FABB-4C7B-A3D8-E81F4D3FD304}" type="presParOf" srcId="{E099ACC5-6E62-4B33-B5C3-35EA8E44F924}" destId="{832AC274-7171-49C8-82D4-D4B5C86F52AE}" srcOrd="1" destOrd="0" presId="urn:microsoft.com/office/officeart/2005/8/layout/hList9"/>
    <dgm:cxn modelId="{0DFB4614-618F-4F93-910D-885CA7AF5D99}" type="presParOf" srcId="{06824884-B640-43EB-A4F2-DD18836C49B7}" destId="{7B80E517-6B1D-442B-9334-AE10B8346665}" srcOrd="12" destOrd="0" presId="urn:microsoft.com/office/officeart/2005/8/layout/hList9"/>
    <dgm:cxn modelId="{4BFECAD4-0522-4D69-B71F-9D1FAB03D436}" type="presParOf" srcId="{06824884-B640-43EB-A4F2-DD18836C49B7}" destId="{7632ED5D-ED43-428D-BDBA-72DF56E4B8B7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69913E-3381-4394-9EAE-CA370A05CF35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1F5D5D7-ECFD-4697-9832-64B4FC507275}">
      <dgm:prSet phldrT="[Text]"/>
      <dgm:spPr/>
      <dgm:t>
        <a:bodyPr/>
        <a:lstStyle/>
        <a:p>
          <a:r>
            <a:rPr lang="de-DE" dirty="0"/>
            <a:t>Import dll using ctypes</a:t>
          </a:r>
          <a:endParaRPr lang="en-IN" dirty="0"/>
        </a:p>
      </dgm:t>
    </dgm:pt>
    <dgm:pt modelId="{8BCB5AB1-8F80-477A-8CA0-A35E11A1D458}" type="parTrans" cxnId="{511DC04F-A22D-4B70-BAAD-2383544F887D}">
      <dgm:prSet/>
      <dgm:spPr/>
      <dgm:t>
        <a:bodyPr/>
        <a:lstStyle/>
        <a:p>
          <a:endParaRPr lang="en-IN"/>
        </a:p>
      </dgm:t>
    </dgm:pt>
    <dgm:pt modelId="{24951638-A1A9-46C6-9B78-5D0D6970B8E2}" type="sibTrans" cxnId="{511DC04F-A22D-4B70-BAAD-2383544F887D}">
      <dgm:prSet/>
      <dgm:spPr/>
      <dgm:t>
        <a:bodyPr/>
        <a:lstStyle/>
        <a:p>
          <a:endParaRPr lang="en-IN"/>
        </a:p>
      </dgm:t>
    </dgm:pt>
    <dgm:pt modelId="{B5CABBCC-CC99-482C-9D84-C2E8059627A3}">
      <dgm:prSet phldrT="[Text]"/>
      <dgm:spPr/>
      <dgm:t>
        <a:bodyPr/>
        <a:lstStyle/>
        <a:p>
          <a:r>
            <a:rPr lang="de-DE" dirty="0"/>
            <a:t>Import the 3 required functions, parameters and signals into local variables.</a:t>
          </a:r>
          <a:endParaRPr lang="en-IN" dirty="0"/>
        </a:p>
      </dgm:t>
    </dgm:pt>
    <dgm:pt modelId="{6E73FBB1-DF8B-4411-8C52-3327AB1D7A5D}" type="parTrans" cxnId="{AE5D39F3-C3AB-4D13-992D-09D5EC11E45F}">
      <dgm:prSet/>
      <dgm:spPr/>
      <dgm:t>
        <a:bodyPr/>
        <a:lstStyle/>
        <a:p>
          <a:endParaRPr lang="en-IN"/>
        </a:p>
      </dgm:t>
    </dgm:pt>
    <dgm:pt modelId="{7B98BBD4-112E-4753-B903-31F743A342D9}" type="sibTrans" cxnId="{AE5D39F3-C3AB-4D13-992D-09D5EC11E45F}">
      <dgm:prSet/>
      <dgm:spPr/>
      <dgm:t>
        <a:bodyPr/>
        <a:lstStyle/>
        <a:p>
          <a:endParaRPr lang="en-IN"/>
        </a:p>
      </dgm:t>
    </dgm:pt>
    <dgm:pt modelId="{FB09E4EA-E61E-4D16-A4C7-2252A4B18874}">
      <dgm:prSet phldrT="[Text]"/>
      <dgm:spPr/>
      <dgm:t>
        <a:bodyPr/>
        <a:lstStyle/>
        <a:p>
          <a:r>
            <a:rPr lang="de-DE" dirty="0"/>
            <a:t>Declare Classes (For reusable type functions)</a:t>
          </a:r>
          <a:endParaRPr lang="en-IN" dirty="0"/>
        </a:p>
      </dgm:t>
    </dgm:pt>
    <dgm:pt modelId="{011BEB00-91B8-4259-BEA0-C76D27766564}" type="parTrans" cxnId="{DDEF79C7-1CA9-48E6-9754-98A78FE1A0E6}">
      <dgm:prSet/>
      <dgm:spPr/>
      <dgm:t>
        <a:bodyPr/>
        <a:lstStyle/>
        <a:p>
          <a:endParaRPr lang="en-IN"/>
        </a:p>
      </dgm:t>
    </dgm:pt>
    <dgm:pt modelId="{B0C8B896-68EC-4170-A41D-49FD6D9CFAD0}" type="sibTrans" cxnId="{DDEF79C7-1CA9-48E6-9754-98A78FE1A0E6}">
      <dgm:prSet/>
      <dgm:spPr/>
      <dgm:t>
        <a:bodyPr/>
        <a:lstStyle/>
        <a:p>
          <a:endParaRPr lang="en-IN"/>
        </a:p>
      </dgm:t>
    </dgm:pt>
    <dgm:pt modelId="{EAB9B8EE-F0AC-4A13-B6E5-60EA254D0D03}">
      <dgm:prSet phldrT="[Text]"/>
      <dgm:spPr/>
      <dgm:t>
        <a:bodyPr/>
        <a:lstStyle/>
        <a:p>
          <a:r>
            <a:rPr lang="de-DE" dirty="0"/>
            <a:t>From modelname.h file redefine strucutres as classes. Skip this step for non reusable functions.</a:t>
          </a:r>
          <a:endParaRPr lang="en-IN" dirty="0"/>
        </a:p>
      </dgm:t>
    </dgm:pt>
    <dgm:pt modelId="{B7A35888-2B2D-437D-980C-29410123D2F6}" type="parTrans" cxnId="{05FCB310-8C48-4030-B04C-3C150BABB952}">
      <dgm:prSet/>
      <dgm:spPr/>
      <dgm:t>
        <a:bodyPr/>
        <a:lstStyle/>
        <a:p>
          <a:endParaRPr lang="en-IN"/>
        </a:p>
      </dgm:t>
    </dgm:pt>
    <dgm:pt modelId="{83E57023-6FA6-465F-9C92-5375C2D00C3B}" type="sibTrans" cxnId="{05FCB310-8C48-4030-B04C-3C150BABB952}">
      <dgm:prSet/>
      <dgm:spPr/>
      <dgm:t>
        <a:bodyPr/>
        <a:lstStyle/>
        <a:p>
          <a:endParaRPr lang="en-IN"/>
        </a:p>
      </dgm:t>
    </dgm:pt>
    <dgm:pt modelId="{2DE93237-9EFC-4332-A254-39337510E339}">
      <dgm:prSet phldrT="[Text]"/>
      <dgm:spPr/>
      <dgm:t>
        <a:bodyPr/>
        <a:lstStyle/>
        <a:p>
          <a:r>
            <a:rPr lang="de-DE" dirty="0"/>
            <a:t>Initialize the model </a:t>
          </a:r>
          <a:endParaRPr lang="en-IN" dirty="0"/>
        </a:p>
      </dgm:t>
    </dgm:pt>
    <dgm:pt modelId="{3A8E637F-A354-48B2-9C34-B01265C82F82}" type="parTrans" cxnId="{53C2A56B-066A-4E0E-8D25-418A410416BC}">
      <dgm:prSet/>
      <dgm:spPr/>
      <dgm:t>
        <a:bodyPr/>
        <a:lstStyle/>
        <a:p>
          <a:endParaRPr lang="en-IN"/>
        </a:p>
      </dgm:t>
    </dgm:pt>
    <dgm:pt modelId="{E5F1B5DD-CFDD-4E88-9CA5-DA7C279EFFC6}" type="sibTrans" cxnId="{53C2A56B-066A-4E0E-8D25-418A410416BC}">
      <dgm:prSet/>
      <dgm:spPr/>
      <dgm:t>
        <a:bodyPr/>
        <a:lstStyle/>
        <a:p>
          <a:endParaRPr lang="en-IN"/>
        </a:p>
      </dgm:t>
    </dgm:pt>
    <dgm:pt modelId="{9F35142F-DC65-4BCE-869C-B335AA0C9774}">
      <dgm:prSet phldrT="[Text]"/>
      <dgm:spPr/>
      <dgm:t>
        <a:bodyPr/>
        <a:lstStyle/>
        <a:p>
          <a:r>
            <a:rPr lang="de-DE" dirty="0"/>
            <a:t>Invoke the step function and loop it for simulation time with sample as step size.</a:t>
          </a:r>
          <a:endParaRPr lang="en-IN" dirty="0"/>
        </a:p>
      </dgm:t>
    </dgm:pt>
    <dgm:pt modelId="{375CFA27-FD71-4CEE-9693-E4C72E180FFA}" type="parTrans" cxnId="{BC48B487-1CC0-4E8C-A9C8-C33C81873E54}">
      <dgm:prSet/>
      <dgm:spPr/>
      <dgm:t>
        <a:bodyPr/>
        <a:lstStyle/>
        <a:p>
          <a:endParaRPr lang="en-IN"/>
        </a:p>
      </dgm:t>
    </dgm:pt>
    <dgm:pt modelId="{CBDA74E0-DDD2-4622-ADA1-F764B8D3FB68}" type="sibTrans" cxnId="{BC48B487-1CC0-4E8C-A9C8-C33C81873E54}">
      <dgm:prSet/>
      <dgm:spPr/>
      <dgm:t>
        <a:bodyPr/>
        <a:lstStyle/>
        <a:p>
          <a:endParaRPr lang="en-IN"/>
        </a:p>
      </dgm:t>
    </dgm:pt>
    <dgm:pt modelId="{50AACF35-DC7F-4A69-BD27-55132778A5F0}">
      <dgm:prSet phldrT="[Text]"/>
      <dgm:spPr/>
      <dgm:t>
        <a:bodyPr/>
        <a:lstStyle/>
        <a:p>
          <a:r>
            <a:rPr lang="de-DE" dirty="0"/>
            <a:t>Step the model</a:t>
          </a:r>
          <a:endParaRPr lang="en-IN" dirty="0"/>
        </a:p>
      </dgm:t>
    </dgm:pt>
    <dgm:pt modelId="{E78E55F9-FC44-40DD-8273-E84B032E2FCA}" type="parTrans" cxnId="{D23B7C8F-160E-4E19-9DF1-D5A07359383F}">
      <dgm:prSet/>
      <dgm:spPr/>
      <dgm:t>
        <a:bodyPr/>
        <a:lstStyle/>
        <a:p>
          <a:endParaRPr lang="en-IN"/>
        </a:p>
      </dgm:t>
    </dgm:pt>
    <dgm:pt modelId="{F6BBC954-7E06-44BA-B87B-6E23AAD42EA9}" type="sibTrans" cxnId="{D23B7C8F-160E-4E19-9DF1-D5A07359383F}">
      <dgm:prSet/>
      <dgm:spPr/>
      <dgm:t>
        <a:bodyPr/>
        <a:lstStyle/>
        <a:p>
          <a:endParaRPr lang="en-IN"/>
        </a:p>
      </dgm:t>
    </dgm:pt>
    <dgm:pt modelId="{21B304B5-1E3F-480C-B0E1-7E165EAA6B74}">
      <dgm:prSet phldrT="[Text]"/>
      <dgm:spPr/>
      <dgm:t>
        <a:bodyPr/>
        <a:lstStyle/>
        <a:p>
          <a:r>
            <a:rPr lang="de-DE" dirty="0"/>
            <a:t>Invoke initiliaize() function to start the process.</a:t>
          </a:r>
          <a:endParaRPr lang="en-IN" dirty="0"/>
        </a:p>
      </dgm:t>
    </dgm:pt>
    <dgm:pt modelId="{DC62482A-428B-4FA7-8E99-270C48ED2593}" type="parTrans" cxnId="{7D3A1228-4FB4-49B6-B0B1-9DD5087EE646}">
      <dgm:prSet/>
      <dgm:spPr/>
      <dgm:t>
        <a:bodyPr/>
        <a:lstStyle/>
        <a:p>
          <a:endParaRPr lang="en-IN"/>
        </a:p>
      </dgm:t>
    </dgm:pt>
    <dgm:pt modelId="{3C773ABD-E85D-4EE3-81FA-F465458E95D9}" type="sibTrans" cxnId="{7D3A1228-4FB4-49B6-B0B1-9DD5087EE646}">
      <dgm:prSet/>
      <dgm:spPr/>
      <dgm:t>
        <a:bodyPr/>
        <a:lstStyle/>
        <a:p>
          <a:endParaRPr lang="en-IN"/>
        </a:p>
      </dgm:t>
    </dgm:pt>
    <dgm:pt modelId="{15773EB3-71BD-4250-9C6A-E3CC1AEEFA5E}">
      <dgm:prSet phldrT="[Text]"/>
      <dgm:spPr/>
      <dgm:t>
        <a:bodyPr/>
        <a:lstStyle/>
        <a:p>
          <a:r>
            <a:rPr lang="de-DE" dirty="0"/>
            <a:t>Update required parameters and measure signals in the step loop.</a:t>
          </a:r>
          <a:endParaRPr lang="en-IN" dirty="0"/>
        </a:p>
      </dgm:t>
    </dgm:pt>
    <dgm:pt modelId="{84BB48F5-982E-40E4-9932-DACB208A4766}" type="parTrans" cxnId="{43E2CEC0-01AF-4479-9B16-C3C2444856AD}">
      <dgm:prSet/>
      <dgm:spPr/>
      <dgm:t>
        <a:bodyPr/>
        <a:lstStyle/>
        <a:p>
          <a:endParaRPr lang="en-IN"/>
        </a:p>
      </dgm:t>
    </dgm:pt>
    <dgm:pt modelId="{787C09BA-4931-48EB-A782-EA737A2E740F}" type="sibTrans" cxnId="{43E2CEC0-01AF-4479-9B16-C3C2444856AD}">
      <dgm:prSet/>
      <dgm:spPr/>
      <dgm:t>
        <a:bodyPr/>
        <a:lstStyle/>
        <a:p>
          <a:endParaRPr lang="en-IN"/>
        </a:p>
      </dgm:t>
    </dgm:pt>
    <dgm:pt modelId="{DEB74EE4-D8C2-4A29-A982-F3140B44DC28}">
      <dgm:prSet phldrT="[Text]"/>
      <dgm:spPr/>
      <dgm:t>
        <a:bodyPr/>
        <a:lstStyle/>
        <a:p>
          <a:r>
            <a:rPr lang="de-DE" dirty="0"/>
            <a:t>Update and Measure</a:t>
          </a:r>
          <a:endParaRPr lang="en-IN" dirty="0"/>
        </a:p>
      </dgm:t>
    </dgm:pt>
    <dgm:pt modelId="{B7E5C950-52BC-4567-80B9-9345D564A39B}" type="sibTrans" cxnId="{0EA4FC93-5276-4BAF-A5A3-D676FD85F7C6}">
      <dgm:prSet/>
      <dgm:spPr/>
      <dgm:t>
        <a:bodyPr/>
        <a:lstStyle/>
        <a:p>
          <a:endParaRPr lang="en-IN"/>
        </a:p>
      </dgm:t>
    </dgm:pt>
    <dgm:pt modelId="{651CB06F-298C-4BF7-A21A-D6B4FBBAFBC0}" type="parTrans" cxnId="{0EA4FC93-5276-4BAF-A5A3-D676FD85F7C6}">
      <dgm:prSet/>
      <dgm:spPr/>
      <dgm:t>
        <a:bodyPr/>
        <a:lstStyle/>
        <a:p>
          <a:endParaRPr lang="en-IN"/>
        </a:p>
      </dgm:t>
    </dgm:pt>
    <dgm:pt modelId="{16305030-872F-494B-8109-8E1A79530306}">
      <dgm:prSet phldrT="[Text]"/>
      <dgm:spPr/>
      <dgm:t>
        <a:bodyPr/>
        <a:lstStyle/>
        <a:p>
          <a:r>
            <a:rPr lang="de-DE" dirty="0"/>
            <a:t>Terminate</a:t>
          </a:r>
          <a:endParaRPr lang="en-IN" dirty="0"/>
        </a:p>
      </dgm:t>
    </dgm:pt>
    <dgm:pt modelId="{526F6198-E375-4B82-924F-469AF99B7B62}" type="parTrans" cxnId="{7A749BFD-7E8D-4199-8724-69D535BC947F}">
      <dgm:prSet/>
      <dgm:spPr/>
      <dgm:t>
        <a:bodyPr/>
        <a:lstStyle/>
        <a:p>
          <a:endParaRPr lang="en-IN"/>
        </a:p>
      </dgm:t>
    </dgm:pt>
    <dgm:pt modelId="{71D9A5A7-3D18-4735-8491-8AC5BB0125D8}" type="sibTrans" cxnId="{7A749BFD-7E8D-4199-8724-69D535BC947F}">
      <dgm:prSet/>
      <dgm:spPr/>
      <dgm:t>
        <a:bodyPr/>
        <a:lstStyle/>
        <a:p>
          <a:endParaRPr lang="en-IN"/>
        </a:p>
      </dgm:t>
    </dgm:pt>
    <dgm:pt modelId="{FCFAE852-0063-4E16-9269-ED856DBA430F}">
      <dgm:prSet phldrT="[Text]"/>
      <dgm:spPr/>
      <dgm:t>
        <a:bodyPr/>
        <a:lstStyle/>
        <a:p>
          <a:r>
            <a:rPr lang="de-DE" dirty="0"/>
            <a:t>Terminates the model. Kills all temporary constructuors created internally.</a:t>
          </a:r>
          <a:endParaRPr lang="en-IN" dirty="0"/>
        </a:p>
      </dgm:t>
    </dgm:pt>
    <dgm:pt modelId="{795CD9CB-C6E6-4CD2-B253-01FE0B25C0D8}" type="parTrans" cxnId="{C5056466-D005-4FA5-BCBE-3FCD325BC8C0}">
      <dgm:prSet/>
      <dgm:spPr/>
      <dgm:t>
        <a:bodyPr/>
        <a:lstStyle/>
        <a:p>
          <a:endParaRPr lang="en-IN"/>
        </a:p>
      </dgm:t>
    </dgm:pt>
    <dgm:pt modelId="{8CC88C38-FF71-4ACF-B223-90FC788B9921}" type="sibTrans" cxnId="{C5056466-D005-4FA5-BCBE-3FCD325BC8C0}">
      <dgm:prSet/>
      <dgm:spPr/>
      <dgm:t>
        <a:bodyPr/>
        <a:lstStyle/>
        <a:p>
          <a:endParaRPr lang="en-IN"/>
        </a:p>
      </dgm:t>
    </dgm:pt>
    <dgm:pt modelId="{776DCC09-436D-4A84-92DC-A8ECB23C02C6}" type="pres">
      <dgm:prSet presAssocID="{A469913E-3381-4394-9EAE-CA370A05CF35}" presName="Name0" presStyleCnt="0">
        <dgm:presLayoutVars>
          <dgm:dir/>
          <dgm:animLvl val="lvl"/>
          <dgm:resizeHandles val="exact"/>
        </dgm:presLayoutVars>
      </dgm:prSet>
      <dgm:spPr/>
    </dgm:pt>
    <dgm:pt modelId="{02DC01E0-701B-4528-8D63-A047F77BDF03}" type="pres">
      <dgm:prSet presAssocID="{16305030-872F-494B-8109-8E1A79530306}" presName="boxAndChildren" presStyleCnt="0"/>
      <dgm:spPr/>
    </dgm:pt>
    <dgm:pt modelId="{660C6F41-CC4A-4007-8453-2DBFBBB47160}" type="pres">
      <dgm:prSet presAssocID="{16305030-872F-494B-8109-8E1A79530306}" presName="parentTextBox" presStyleLbl="node1" presStyleIdx="0" presStyleCnt="6"/>
      <dgm:spPr/>
    </dgm:pt>
    <dgm:pt modelId="{DB3F9AE5-DC93-48A9-8ECF-6433D606DEB5}" type="pres">
      <dgm:prSet presAssocID="{16305030-872F-494B-8109-8E1A79530306}" presName="entireBox" presStyleLbl="node1" presStyleIdx="0" presStyleCnt="6"/>
      <dgm:spPr/>
    </dgm:pt>
    <dgm:pt modelId="{D0811991-838F-4CF9-8B01-F9A94F81B606}" type="pres">
      <dgm:prSet presAssocID="{16305030-872F-494B-8109-8E1A79530306}" presName="descendantBox" presStyleCnt="0"/>
      <dgm:spPr/>
    </dgm:pt>
    <dgm:pt modelId="{84349B2B-7CB7-4561-8392-46A1C6CBA2DD}" type="pres">
      <dgm:prSet presAssocID="{FCFAE852-0063-4E16-9269-ED856DBA430F}" presName="childTextBox" presStyleLbl="fgAccFollowNode1" presStyleIdx="0" presStyleCnt="6">
        <dgm:presLayoutVars>
          <dgm:bulletEnabled val="1"/>
        </dgm:presLayoutVars>
      </dgm:prSet>
      <dgm:spPr/>
    </dgm:pt>
    <dgm:pt modelId="{F94F673C-2636-4F62-BFD1-A162F5D770E2}" type="pres">
      <dgm:prSet presAssocID="{B7E5C950-52BC-4567-80B9-9345D564A39B}" presName="sp" presStyleCnt="0"/>
      <dgm:spPr/>
    </dgm:pt>
    <dgm:pt modelId="{B98C19EE-0B76-4B49-BAD2-BE501BCB170F}" type="pres">
      <dgm:prSet presAssocID="{DEB74EE4-D8C2-4A29-A982-F3140B44DC28}" presName="arrowAndChildren" presStyleCnt="0"/>
      <dgm:spPr/>
    </dgm:pt>
    <dgm:pt modelId="{DB6055BC-B3DF-45BF-A2E9-46ECF216EE95}" type="pres">
      <dgm:prSet presAssocID="{DEB74EE4-D8C2-4A29-A982-F3140B44DC28}" presName="parentTextArrow" presStyleLbl="node1" presStyleIdx="0" presStyleCnt="6"/>
      <dgm:spPr/>
    </dgm:pt>
    <dgm:pt modelId="{9337FC35-A4DF-45CA-88D0-C0B6299C151E}" type="pres">
      <dgm:prSet presAssocID="{DEB74EE4-D8C2-4A29-A982-F3140B44DC28}" presName="arrow" presStyleLbl="node1" presStyleIdx="1" presStyleCnt="6"/>
      <dgm:spPr/>
    </dgm:pt>
    <dgm:pt modelId="{1C88FB0B-4183-4470-AD29-5F0146181830}" type="pres">
      <dgm:prSet presAssocID="{DEB74EE4-D8C2-4A29-A982-F3140B44DC28}" presName="descendantArrow" presStyleCnt="0"/>
      <dgm:spPr/>
    </dgm:pt>
    <dgm:pt modelId="{C973F4E2-F4DA-49B0-A4E8-68BF89A97799}" type="pres">
      <dgm:prSet presAssocID="{15773EB3-71BD-4250-9C6A-E3CC1AEEFA5E}" presName="childTextArrow" presStyleLbl="fgAccFollowNode1" presStyleIdx="1" presStyleCnt="6">
        <dgm:presLayoutVars>
          <dgm:bulletEnabled val="1"/>
        </dgm:presLayoutVars>
      </dgm:prSet>
      <dgm:spPr/>
    </dgm:pt>
    <dgm:pt modelId="{2DC89C96-7760-4A20-806B-E292BB9FF52C}" type="pres">
      <dgm:prSet presAssocID="{F6BBC954-7E06-44BA-B87B-6E23AAD42EA9}" presName="sp" presStyleCnt="0"/>
      <dgm:spPr/>
    </dgm:pt>
    <dgm:pt modelId="{2889049A-E1E0-44FA-8793-7F9DA08B35FE}" type="pres">
      <dgm:prSet presAssocID="{50AACF35-DC7F-4A69-BD27-55132778A5F0}" presName="arrowAndChildren" presStyleCnt="0"/>
      <dgm:spPr/>
    </dgm:pt>
    <dgm:pt modelId="{E4A54D83-1169-44F0-A49F-944E4D6DADBF}" type="pres">
      <dgm:prSet presAssocID="{50AACF35-DC7F-4A69-BD27-55132778A5F0}" presName="parentTextArrow" presStyleLbl="node1" presStyleIdx="1" presStyleCnt="6"/>
      <dgm:spPr/>
    </dgm:pt>
    <dgm:pt modelId="{E1BF250B-AEB6-4D05-B2B1-AB665AF714F0}" type="pres">
      <dgm:prSet presAssocID="{50AACF35-DC7F-4A69-BD27-55132778A5F0}" presName="arrow" presStyleLbl="node1" presStyleIdx="2" presStyleCnt="6"/>
      <dgm:spPr/>
    </dgm:pt>
    <dgm:pt modelId="{1E4D2CCE-07C5-4D88-A30C-DD69CB7C7533}" type="pres">
      <dgm:prSet presAssocID="{50AACF35-DC7F-4A69-BD27-55132778A5F0}" presName="descendantArrow" presStyleCnt="0"/>
      <dgm:spPr/>
    </dgm:pt>
    <dgm:pt modelId="{35646FD6-3C40-4406-9193-35079C76E22C}" type="pres">
      <dgm:prSet presAssocID="{9F35142F-DC65-4BCE-869C-B335AA0C9774}" presName="childTextArrow" presStyleLbl="fgAccFollowNode1" presStyleIdx="2" presStyleCnt="6">
        <dgm:presLayoutVars>
          <dgm:bulletEnabled val="1"/>
        </dgm:presLayoutVars>
      </dgm:prSet>
      <dgm:spPr/>
    </dgm:pt>
    <dgm:pt modelId="{4568FB2B-2A32-4BFB-94E2-634969DFDE1E}" type="pres">
      <dgm:prSet presAssocID="{E5F1B5DD-CFDD-4E88-9CA5-DA7C279EFFC6}" presName="sp" presStyleCnt="0"/>
      <dgm:spPr/>
    </dgm:pt>
    <dgm:pt modelId="{5FD5F9A7-03A0-43EA-8FD3-566128710B46}" type="pres">
      <dgm:prSet presAssocID="{2DE93237-9EFC-4332-A254-39337510E339}" presName="arrowAndChildren" presStyleCnt="0"/>
      <dgm:spPr/>
    </dgm:pt>
    <dgm:pt modelId="{03D39645-2B43-47D5-A0D9-2DD450B7BA7B}" type="pres">
      <dgm:prSet presAssocID="{2DE93237-9EFC-4332-A254-39337510E339}" presName="parentTextArrow" presStyleLbl="node1" presStyleIdx="2" presStyleCnt="6"/>
      <dgm:spPr/>
    </dgm:pt>
    <dgm:pt modelId="{3FBDAA55-A11A-4F43-9B50-0909BB5C8C14}" type="pres">
      <dgm:prSet presAssocID="{2DE93237-9EFC-4332-A254-39337510E339}" presName="arrow" presStyleLbl="node1" presStyleIdx="3" presStyleCnt="6"/>
      <dgm:spPr/>
    </dgm:pt>
    <dgm:pt modelId="{D6501037-01D4-46B7-AC29-E9B2DD79FB4E}" type="pres">
      <dgm:prSet presAssocID="{2DE93237-9EFC-4332-A254-39337510E339}" presName="descendantArrow" presStyleCnt="0"/>
      <dgm:spPr/>
    </dgm:pt>
    <dgm:pt modelId="{5DE4653F-2565-4717-822D-54D3257603D0}" type="pres">
      <dgm:prSet presAssocID="{21B304B5-1E3F-480C-B0E1-7E165EAA6B74}" presName="childTextArrow" presStyleLbl="fgAccFollowNode1" presStyleIdx="3" presStyleCnt="6">
        <dgm:presLayoutVars>
          <dgm:bulletEnabled val="1"/>
        </dgm:presLayoutVars>
      </dgm:prSet>
      <dgm:spPr/>
    </dgm:pt>
    <dgm:pt modelId="{2E82C044-F4F9-41A2-849B-1B958653905C}" type="pres">
      <dgm:prSet presAssocID="{B0C8B896-68EC-4170-A41D-49FD6D9CFAD0}" presName="sp" presStyleCnt="0"/>
      <dgm:spPr/>
    </dgm:pt>
    <dgm:pt modelId="{C37D9B45-2BA1-4DB9-9956-3466B62FE5B0}" type="pres">
      <dgm:prSet presAssocID="{FB09E4EA-E61E-4D16-A4C7-2252A4B18874}" presName="arrowAndChildren" presStyleCnt="0"/>
      <dgm:spPr/>
    </dgm:pt>
    <dgm:pt modelId="{9EBD2C08-5714-431B-ABD9-700BF232F522}" type="pres">
      <dgm:prSet presAssocID="{FB09E4EA-E61E-4D16-A4C7-2252A4B18874}" presName="parentTextArrow" presStyleLbl="node1" presStyleIdx="3" presStyleCnt="6"/>
      <dgm:spPr/>
    </dgm:pt>
    <dgm:pt modelId="{A12092A6-4145-49B9-B807-2573582D3E76}" type="pres">
      <dgm:prSet presAssocID="{FB09E4EA-E61E-4D16-A4C7-2252A4B18874}" presName="arrow" presStyleLbl="node1" presStyleIdx="4" presStyleCnt="6"/>
      <dgm:spPr/>
    </dgm:pt>
    <dgm:pt modelId="{D9686831-06E2-4AAD-97B6-208F5784B145}" type="pres">
      <dgm:prSet presAssocID="{FB09E4EA-E61E-4D16-A4C7-2252A4B18874}" presName="descendantArrow" presStyleCnt="0"/>
      <dgm:spPr/>
    </dgm:pt>
    <dgm:pt modelId="{0EA124F2-32CB-41AB-BC33-98D936760E26}" type="pres">
      <dgm:prSet presAssocID="{EAB9B8EE-F0AC-4A13-B6E5-60EA254D0D03}" presName="childTextArrow" presStyleLbl="fgAccFollowNode1" presStyleIdx="4" presStyleCnt="6">
        <dgm:presLayoutVars>
          <dgm:bulletEnabled val="1"/>
        </dgm:presLayoutVars>
      </dgm:prSet>
      <dgm:spPr/>
    </dgm:pt>
    <dgm:pt modelId="{A0E6A841-2237-4075-9485-3FFB4A60A58F}" type="pres">
      <dgm:prSet presAssocID="{24951638-A1A9-46C6-9B78-5D0D6970B8E2}" presName="sp" presStyleCnt="0"/>
      <dgm:spPr/>
    </dgm:pt>
    <dgm:pt modelId="{D9AFC858-7054-4C4F-A912-771ED4A6D61E}" type="pres">
      <dgm:prSet presAssocID="{A1F5D5D7-ECFD-4697-9832-64B4FC507275}" presName="arrowAndChildren" presStyleCnt="0"/>
      <dgm:spPr/>
    </dgm:pt>
    <dgm:pt modelId="{D1809A27-42DF-40CD-8D83-07AA218607DD}" type="pres">
      <dgm:prSet presAssocID="{A1F5D5D7-ECFD-4697-9832-64B4FC507275}" presName="parentTextArrow" presStyleLbl="node1" presStyleIdx="4" presStyleCnt="6"/>
      <dgm:spPr/>
    </dgm:pt>
    <dgm:pt modelId="{B09CF9E7-859B-4F18-B9BE-42FA4EDF5F2F}" type="pres">
      <dgm:prSet presAssocID="{A1F5D5D7-ECFD-4697-9832-64B4FC507275}" presName="arrow" presStyleLbl="node1" presStyleIdx="5" presStyleCnt="6"/>
      <dgm:spPr/>
    </dgm:pt>
    <dgm:pt modelId="{EB230207-90B3-427D-82AE-B29AC107ABBB}" type="pres">
      <dgm:prSet presAssocID="{A1F5D5D7-ECFD-4697-9832-64B4FC507275}" presName="descendantArrow" presStyleCnt="0"/>
      <dgm:spPr/>
    </dgm:pt>
    <dgm:pt modelId="{49C8BD82-1AAC-44C8-BCBA-D23AE7344998}" type="pres">
      <dgm:prSet presAssocID="{B5CABBCC-CC99-482C-9D84-C2E8059627A3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27ED0F00-3F98-4D58-B317-E2E11CB9C8AB}" type="presOf" srcId="{FCFAE852-0063-4E16-9269-ED856DBA430F}" destId="{84349B2B-7CB7-4561-8392-46A1C6CBA2DD}" srcOrd="0" destOrd="0" presId="urn:microsoft.com/office/officeart/2005/8/layout/process4"/>
    <dgm:cxn modelId="{6B1E7F09-8D45-42CC-A713-B78B684D1F96}" type="presOf" srcId="{A1F5D5D7-ECFD-4697-9832-64B4FC507275}" destId="{B09CF9E7-859B-4F18-B9BE-42FA4EDF5F2F}" srcOrd="1" destOrd="0" presId="urn:microsoft.com/office/officeart/2005/8/layout/process4"/>
    <dgm:cxn modelId="{FB3B140B-BB35-46D7-901B-F0AC0467F586}" type="presOf" srcId="{EAB9B8EE-F0AC-4A13-B6E5-60EA254D0D03}" destId="{0EA124F2-32CB-41AB-BC33-98D936760E26}" srcOrd="0" destOrd="0" presId="urn:microsoft.com/office/officeart/2005/8/layout/process4"/>
    <dgm:cxn modelId="{05FCB310-8C48-4030-B04C-3C150BABB952}" srcId="{FB09E4EA-E61E-4D16-A4C7-2252A4B18874}" destId="{EAB9B8EE-F0AC-4A13-B6E5-60EA254D0D03}" srcOrd="0" destOrd="0" parTransId="{B7A35888-2B2D-437D-980C-29410123D2F6}" sibTransId="{83E57023-6FA6-465F-9C92-5375C2D00C3B}"/>
    <dgm:cxn modelId="{7D3A1228-4FB4-49B6-B0B1-9DD5087EE646}" srcId="{2DE93237-9EFC-4332-A254-39337510E339}" destId="{21B304B5-1E3F-480C-B0E1-7E165EAA6B74}" srcOrd="0" destOrd="0" parTransId="{DC62482A-428B-4FA7-8E99-270C48ED2593}" sibTransId="{3C773ABD-E85D-4EE3-81FA-F465458E95D9}"/>
    <dgm:cxn modelId="{99285D2B-0099-41B5-842F-A4B804919FB5}" type="presOf" srcId="{50AACF35-DC7F-4A69-BD27-55132778A5F0}" destId="{E4A54D83-1169-44F0-A49F-944E4D6DADBF}" srcOrd="0" destOrd="0" presId="urn:microsoft.com/office/officeart/2005/8/layout/process4"/>
    <dgm:cxn modelId="{C5056466-D005-4FA5-BCBE-3FCD325BC8C0}" srcId="{16305030-872F-494B-8109-8E1A79530306}" destId="{FCFAE852-0063-4E16-9269-ED856DBA430F}" srcOrd="0" destOrd="0" parTransId="{795CD9CB-C6E6-4CD2-B253-01FE0B25C0D8}" sibTransId="{8CC88C38-FF71-4ACF-B223-90FC788B9921}"/>
    <dgm:cxn modelId="{53C2A56B-066A-4E0E-8D25-418A410416BC}" srcId="{A469913E-3381-4394-9EAE-CA370A05CF35}" destId="{2DE93237-9EFC-4332-A254-39337510E339}" srcOrd="2" destOrd="0" parTransId="{3A8E637F-A354-48B2-9C34-B01265C82F82}" sibTransId="{E5F1B5DD-CFDD-4E88-9CA5-DA7C279EFFC6}"/>
    <dgm:cxn modelId="{994CB16F-7CD9-49A3-A41D-154E726394D7}" type="presOf" srcId="{16305030-872F-494B-8109-8E1A79530306}" destId="{DB3F9AE5-DC93-48A9-8ECF-6433D606DEB5}" srcOrd="1" destOrd="0" presId="urn:microsoft.com/office/officeart/2005/8/layout/process4"/>
    <dgm:cxn modelId="{511DC04F-A22D-4B70-BAAD-2383544F887D}" srcId="{A469913E-3381-4394-9EAE-CA370A05CF35}" destId="{A1F5D5D7-ECFD-4697-9832-64B4FC507275}" srcOrd="0" destOrd="0" parTransId="{8BCB5AB1-8F80-477A-8CA0-A35E11A1D458}" sibTransId="{24951638-A1A9-46C6-9B78-5D0D6970B8E2}"/>
    <dgm:cxn modelId="{9B02A07F-8A93-4AA6-9E39-82F43CD6C194}" type="presOf" srcId="{FB09E4EA-E61E-4D16-A4C7-2252A4B18874}" destId="{9EBD2C08-5714-431B-ABD9-700BF232F522}" srcOrd="0" destOrd="0" presId="urn:microsoft.com/office/officeart/2005/8/layout/process4"/>
    <dgm:cxn modelId="{BC48B487-1CC0-4E8C-A9C8-C33C81873E54}" srcId="{50AACF35-DC7F-4A69-BD27-55132778A5F0}" destId="{9F35142F-DC65-4BCE-869C-B335AA0C9774}" srcOrd="0" destOrd="0" parTransId="{375CFA27-FD71-4CEE-9693-E4C72E180FFA}" sibTransId="{CBDA74E0-DDD2-4622-ADA1-F764B8D3FB68}"/>
    <dgm:cxn modelId="{5226A28C-969C-4577-8BC4-D05FBE253EDA}" type="presOf" srcId="{21B304B5-1E3F-480C-B0E1-7E165EAA6B74}" destId="{5DE4653F-2565-4717-822D-54D3257603D0}" srcOrd="0" destOrd="0" presId="urn:microsoft.com/office/officeart/2005/8/layout/process4"/>
    <dgm:cxn modelId="{D23B7C8F-160E-4E19-9DF1-D5A07359383F}" srcId="{A469913E-3381-4394-9EAE-CA370A05CF35}" destId="{50AACF35-DC7F-4A69-BD27-55132778A5F0}" srcOrd="3" destOrd="0" parTransId="{E78E55F9-FC44-40DD-8273-E84B032E2FCA}" sibTransId="{F6BBC954-7E06-44BA-B87B-6E23AAD42EA9}"/>
    <dgm:cxn modelId="{059E2A93-528B-4629-BDD0-FD3DC1D8E55B}" type="presOf" srcId="{A469913E-3381-4394-9EAE-CA370A05CF35}" destId="{776DCC09-436D-4A84-92DC-A8ECB23C02C6}" srcOrd="0" destOrd="0" presId="urn:microsoft.com/office/officeart/2005/8/layout/process4"/>
    <dgm:cxn modelId="{0EA4FC93-5276-4BAF-A5A3-D676FD85F7C6}" srcId="{A469913E-3381-4394-9EAE-CA370A05CF35}" destId="{DEB74EE4-D8C2-4A29-A982-F3140B44DC28}" srcOrd="4" destOrd="0" parTransId="{651CB06F-298C-4BF7-A21A-D6B4FBBAFBC0}" sibTransId="{B7E5C950-52BC-4567-80B9-9345D564A39B}"/>
    <dgm:cxn modelId="{942C8299-9303-44E9-87E5-A98D18BD13CC}" type="presOf" srcId="{15773EB3-71BD-4250-9C6A-E3CC1AEEFA5E}" destId="{C973F4E2-F4DA-49B0-A4E8-68BF89A97799}" srcOrd="0" destOrd="0" presId="urn:microsoft.com/office/officeart/2005/8/layout/process4"/>
    <dgm:cxn modelId="{E805AAA0-0F1D-463E-8475-77052D3EA410}" type="presOf" srcId="{50AACF35-DC7F-4A69-BD27-55132778A5F0}" destId="{E1BF250B-AEB6-4D05-B2B1-AB665AF714F0}" srcOrd="1" destOrd="0" presId="urn:microsoft.com/office/officeart/2005/8/layout/process4"/>
    <dgm:cxn modelId="{0DA914A3-CEC9-4B92-B1E8-C0112A92B328}" type="presOf" srcId="{B5CABBCC-CC99-482C-9D84-C2E8059627A3}" destId="{49C8BD82-1AAC-44C8-BCBA-D23AE7344998}" srcOrd="0" destOrd="0" presId="urn:microsoft.com/office/officeart/2005/8/layout/process4"/>
    <dgm:cxn modelId="{537C9DA8-C655-4C47-9DCA-ABCA022F1657}" type="presOf" srcId="{DEB74EE4-D8C2-4A29-A982-F3140B44DC28}" destId="{9337FC35-A4DF-45CA-88D0-C0B6299C151E}" srcOrd="1" destOrd="0" presId="urn:microsoft.com/office/officeart/2005/8/layout/process4"/>
    <dgm:cxn modelId="{40040FAD-59A1-4571-8809-C926025A2EEA}" type="presOf" srcId="{2DE93237-9EFC-4332-A254-39337510E339}" destId="{03D39645-2B43-47D5-A0D9-2DD450B7BA7B}" srcOrd="0" destOrd="0" presId="urn:microsoft.com/office/officeart/2005/8/layout/process4"/>
    <dgm:cxn modelId="{9FB43CB3-72C4-466E-90AC-265D26DE04B9}" type="presOf" srcId="{16305030-872F-494B-8109-8E1A79530306}" destId="{660C6F41-CC4A-4007-8453-2DBFBBB47160}" srcOrd="0" destOrd="0" presId="urn:microsoft.com/office/officeart/2005/8/layout/process4"/>
    <dgm:cxn modelId="{155E36BD-C8E3-4FC3-A855-3ECB4FD8B9B8}" type="presOf" srcId="{DEB74EE4-D8C2-4A29-A982-F3140B44DC28}" destId="{DB6055BC-B3DF-45BF-A2E9-46ECF216EE95}" srcOrd="0" destOrd="0" presId="urn:microsoft.com/office/officeart/2005/8/layout/process4"/>
    <dgm:cxn modelId="{43E2CEC0-01AF-4479-9B16-C3C2444856AD}" srcId="{DEB74EE4-D8C2-4A29-A982-F3140B44DC28}" destId="{15773EB3-71BD-4250-9C6A-E3CC1AEEFA5E}" srcOrd="0" destOrd="0" parTransId="{84BB48F5-982E-40E4-9932-DACB208A4766}" sibTransId="{787C09BA-4931-48EB-A782-EA737A2E740F}"/>
    <dgm:cxn modelId="{67540CC1-5775-4866-863D-2C5202528E39}" type="presOf" srcId="{2DE93237-9EFC-4332-A254-39337510E339}" destId="{3FBDAA55-A11A-4F43-9B50-0909BB5C8C14}" srcOrd="1" destOrd="0" presId="urn:microsoft.com/office/officeart/2005/8/layout/process4"/>
    <dgm:cxn modelId="{DDEF79C7-1CA9-48E6-9754-98A78FE1A0E6}" srcId="{A469913E-3381-4394-9EAE-CA370A05CF35}" destId="{FB09E4EA-E61E-4D16-A4C7-2252A4B18874}" srcOrd="1" destOrd="0" parTransId="{011BEB00-91B8-4259-BEA0-C76D27766564}" sibTransId="{B0C8B896-68EC-4170-A41D-49FD6D9CFAD0}"/>
    <dgm:cxn modelId="{A81193CB-5280-4253-861A-C21392925D13}" type="presOf" srcId="{9F35142F-DC65-4BCE-869C-B335AA0C9774}" destId="{35646FD6-3C40-4406-9193-35079C76E22C}" srcOrd="0" destOrd="0" presId="urn:microsoft.com/office/officeart/2005/8/layout/process4"/>
    <dgm:cxn modelId="{8EA021E1-845F-4D7E-8879-46CD16F99122}" type="presOf" srcId="{A1F5D5D7-ECFD-4697-9832-64B4FC507275}" destId="{D1809A27-42DF-40CD-8D83-07AA218607DD}" srcOrd="0" destOrd="0" presId="urn:microsoft.com/office/officeart/2005/8/layout/process4"/>
    <dgm:cxn modelId="{AE5D39F3-C3AB-4D13-992D-09D5EC11E45F}" srcId="{A1F5D5D7-ECFD-4697-9832-64B4FC507275}" destId="{B5CABBCC-CC99-482C-9D84-C2E8059627A3}" srcOrd="0" destOrd="0" parTransId="{6E73FBB1-DF8B-4411-8C52-3327AB1D7A5D}" sibTransId="{7B98BBD4-112E-4753-B903-31F743A342D9}"/>
    <dgm:cxn modelId="{4A2365FC-58D8-4EC8-9CB9-23B3AEE8C7C5}" type="presOf" srcId="{FB09E4EA-E61E-4D16-A4C7-2252A4B18874}" destId="{A12092A6-4145-49B9-B807-2573582D3E76}" srcOrd="1" destOrd="0" presId="urn:microsoft.com/office/officeart/2005/8/layout/process4"/>
    <dgm:cxn modelId="{7A749BFD-7E8D-4199-8724-69D535BC947F}" srcId="{A469913E-3381-4394-9EAE-CA370A05CF35}" destId="{16305030-872F-494B-8109-8E1A79530306}" srcOrd="5" destOrd="0" parTransId="{526F6198-E375-4B82-924F-469AF99B7B62}" sibTransId="{71D9A5A7-3D18-4735-8491-8AC5BB0125D8}"/>
    <dgm:cxn modelId="{FED70964-5F2E-441E-BDC8-6BC5BCD4DB67}" type="presParOf" srcId="{776DCC09-436D-4A84-92DC-A8ECB23C02C6}" destId="{02DC01E0-701B-4528-8D63-A047F77BDF03}" srcOrd="0" destOrd="0" presId="urn:microsoft.com/office/officeart/2005/8/layout/process4"/>
    <dgm:cxn modelId="{D3E6396A-3098-45A6-B90C-8D6C442BA981}" type="presParOf" srcId="{02DC01E0-701B-4528-8D63-A047F77BDF03}" destId="{660C6F41-CC4A-4007-8453-2DBFBBB47160}" srcOrd="0" destOrd="0" presId="urn:microsoft.com/office/officeart/2005/8/layout/process4"/>
    <dgm:cxn modelId="{C456AFA9-B27E-44EC-9DEB-84101686184F}" type="presParOf" srcId="{02DC01E0-701B-4528-8D63-A047F77BDF03}" destId="{DB3F9AE5-DC93-48A9-8ECF-6433D606DEB5}" srcOrd="1" destOrd="0" presId="urn:microsoft.com/office/officeart/2005/8/layout/process4"/>
    <dgm:cxn modelId="{5DD4B2C4-E341-43B2-9427-67DBE6A6D0C1}" type="presParOf" srcId="{02DC01E0-701B-4528-8D63-A047F77BDF03}" destId="{D0811991-838F-4CF9-8B01-F9A94F81B606}" srcOrd="2" destOrd="0" presId="urn:microsoft.com/office/officeart/2005/8/layout/process4"/>
    <dgm:cxn modelId="{BB8A3257-65CA-4280-A937-AFF15A0C4726}" type="presParOf" srcId="{D0811991-838F-4CF9-8B01-F9A94F81B606}" destId="{84349B2B-7CB7-4561-8392-46A1C6CBA2DD}" srcOrd="0" destOrd="0" presId="urn:microsoft.com/office/officeart/2005/8/layout/process4"/>
    <dgm:cxn modelId="{5C9585D1-4869-4281-A1D8-28C5824BF494}" type="presParOf" srcId="{776DCC09-436D-4A84-92DC-A8ECB23C02C6}" destId="{F94F673C-2636-4F62-BFD1-A162F5D770E2}" srcOrd="1" destOrd="0" presId="urn:microsoft.com/office/officeart/2005/8/layout/process4"/>
    <dgm:cxn modelId="{39AAC2E6-6AFC-44CB-9D79-7C4D4359E396}" type="presParOf" srcId="{776DCC09-436D-4A84-92DC-A8ECB23C02C6}" destId="{B98C19EE-0B76-4B49-BAD2-BE501BCB170F}" srcOrd="2" destOrd="0" presId="urn:microsoft.com/office/officeart/2005/8/layout/process4"/>
    <dgm:cxn modelId="{E93B1F37-D05E-4C24-94D9-E938959439F5}" type="presParOf" srcId="{B98C19EE-0B76-4B49-BAD2-BE501BCB170F}" destId="{DB6055BC-B3DF-45BF-A2E9-46ECF216EE95}" srcOrd="0" destOrd="0" presId="urn:microsoft.com/office/officeart/2005/8/layout/process4"/>
    <dgm:cxn modelId="{8C8DBC34-B9A9-4CC1-A92B-F4232B8EC5B0}" type="presParOf" srcId="{B98C19EE-0B76-4B49-BAD2-BE501BCB170F}" destId="{9337FC35-A4DF-45CA-88D0-C0B6299C151E}" srcOrd="1" destOrd="0" presId="urn:microsoft.com/office/officeart/2005/8/layout/process4"/>
    <dgm:cxn modelId="{A2E99BE8-57CD-4F62-BC6D-3AE85EF0C5D0}" type="presParOf" srcId="{B98C19EE-0B76-4B49-BAD2-BE501BCB170F}" destId="{1C88FB0B-4183-4470-AD29-5F0146181830}" srcOrd="2" destOrd="0" presId="urn:microsoft.com/office/officeart/2005/8/layout/process4"/>
    <dgm:cxn modelId="{35BFE2A8-F01D-4A63-9F37-DDE6CC19787A}" type="presParOf" srcId="{1C88FB0B-4183-4470-AD29-5F0146181830}" destId="{C973F4E2-F4DA-49B0-A4E8-68BF89A97799}" srcOrd="0" destOrd="0" presId="urn:microsoft.com/office/officeart/2005/8/layout/process4"/>
    <dgm:cxn modelId="{A76C3FD7-3CA1-4BA4-973C-B63FB112D34E}" type="presParOf" srcId="{776DCC09-436D-4A84-92DC-A8ECB23C02C6}" destId="{2DC89C96-7760-4A20-806B-E292BB9FF52C}" srcOrd="3" destOrd="0" presId="urn:microsoft.com/office/officeart/2005/8/layout/process4"/>
    <dgm:cxn modelId="{1D77D021-3AA0-4D82-B4C6-01656541F37B}" type="presParOf" srcId="{776DCC09-436D-4A84-92DC-A8ECB23C02C6}" destId="{2889049A-E1E0-44FA-8793-7F9DA08B35FE}" srcOrd="4" destOrd="0" presId="urn:microsoft.com/office/officeart/2005/8/layout/process4"/>
    <dgm:cxn modelId="{CF0F1603-19FC-4956-B422-48D0556D89E0}" type="presParOf" srcId="{2889049A-E1E0-44FA-8793-7F9DA08B35FE}" destId="{E4A54D83-1169-44F0-A49F-944E4D6DADBF}" srcOrd="0" destOrd="0" presId="urn:microsoft.com/office/officeart/2005/8/layout/process4"/>
    <dgm:cxn modelId="{53F61CB5-833B-43BE-8823-42BE721C373B}" type="presParOf" srcId="{2889049A-E1E0-44FA-8793-7F9DA08B35FE}" destId="{E1BF250B-AEB6-4D05-B2B1-AB665AF714F0}" srcOrd="1" destOrd="0" presId="urn:microsoft.com/office/officeart/2005/8/layout/process4"/>
    <dgm:cxn modelId="{074FED54-0FA3-4933-9556-E4B7D6DA70EB}" type="presParOf" srcId="{2889049A-E1E0-44FA-8793-7F9DA08B35FE}" destId="{1E4D2CCE-07C5-4D88-A30C-DD69CB7C7533}" srcOrd="2" destOrd="0" presId="urn:microsoft.com/office/officeart/2005/8/layout/process4"/>
    <dgm:cxn modelId="{3A1E9EB7-6D86-4CFC-B154-0B6C353E3C43}" type="presParOf" srcId="{1E4D2CCE-07C5-4D88-A30C-DD69CB7C7533}" destId="{35646FD6-3C40-4406-9193-35079C76E22C}" srcOrd="0" destOrd="0" presId="urn:microsoft.com/office/officeart/2005/8/layout/process4"/>
    <dgm:cxn modelId="{39D46189-4700-46A6-8E9C-A33A74BCEE6F}" type="presParOf" srcId="{776DCC09-436D-4A84-92DC-A8ECB23C02C6}" destId="{4568FB2B-2A32-4BFB-94E2-634969DFDE1E}" srcOrd="5" destOrd="0" presId="urn:microsoft.com/office/officeart/2005/8/layout/process4"/>
    <dgm:cxn modelId="{BABDDBBE-6ADB-42E4-AF52-874D0CD0CDA5}" type="presParOf" srcId="{776DCC09-436D-4A84-92DC-A8ECB23C02C6}" destId="{5FD5F9A7-03A0-43EA-8FD3-566128710B46}" srcOrd="6" destOrd="0" presId="urn:microsoft.com/office/officeart/2005/8/layout/process4"/>
    <dgm:cxn modelId="{6B792925-90A8-4DE5-B37F-3BE6125F6009}" type="presParOf" srcId="{5FD5F9A7-03A0-43EA-8FD3-566128710B46}" destId="{03D39645-2B43-47D5-A0D9-2DD450B7BA7B}" srcOrd="0" destOrd="0" presId="urn:microsoft.com/office/officeart/2005/8/layout/process4"/>
    <dgm:cxn modelId="{3F3E3717-73C7-4C94-86B6-7607E08DB171}" type="presParOf" srcId="{5FD5F9A7-03A0-43EA-8FD3-566128710B46}" destId="{3FBDAA55-A11A-4F43-9B50-0909BB5C8C14}" srcOrd="1" destOrd="0" presId="urn:microsoft.com/office/officeart/2005/8/layout/process4"/>
    <dgm:cxn modelId="{ACE15698-ABF1-4CF9-8B9E-2C60CC93345E}" type="presParOf" srcId="{5FD5F9A7-03A0-43EA-8FD3-566128710B46}" destId="{D6501037-01D4-46B7-AC29-E9B2DD79FB4E}" srcOrd="2" destOrd="0" presId="urn:microsoft.com/office/officeart/2005/8/layout/process4"/>
    <dgm:cxn modelId="{968E5955-45A6-4514-8B4C-51DBE69CEA3A}" type="presParOf" srcId="{D6501037-01D4-46B7-AC29-E9B2DD79FB4E}" destId="{5DE4653F-2565-4717-822D-54D3257603D0}" srcOrd="0" destOrd="0" presId="urn:microsoft.com/office/officeart/2005/8/layout/process4"/>
    <dgm:cxn modelId="{55BC6C11-6483-405C-AAC0-0886F186B720}" type="presParOf" srcId="{776DCC09-436D-4A84-92DC-A8ECB23C02C6}" destId="{2E82C044-F4F9-41A2-849B-1B958653905C}" srcOrd="7" destOrd="0" presId="urn:microsoft.com/office/officeart/2005/8/layout/process4"/>
    <dgm:cxn modelId="{10B404C2-7E49-4527-A37F-DC7DAC5E9456}" type="presParOf" srcId="{776DCC09-436D-4A84-92DC-A8ECB23C02C6}" destId="{C37D9B45-2BA1-4DB9-9956-3466B62FE5B0}" srcOrd="8" destOrd="0" presId="urn:microsoft.com/office/officeart/2005/8/layout/process4"/>
    <dgm:cxn modelId="{C4EB456F-F5E3-43EF-8776-D4DC0C891337}" type="presParOf" srcId="{C37D9B45-2BA1-4DB9-9956-3466B62FE5B0}" destId="{9EBD2C08-5714-431B-ABD9-700BF232F522}" srcOrd="0" destOrd="0" presId="urn:microsoft.com/office/officeart/2005/8/layout/process4"/>
    <dgm:cxn modelId="{CD56F6CE-53B9-49E8-9EAE-84B4547E72BB}" type="presParOf" srcId="{C37D9B45-2BA1-4DB9-9956-3466B62FE5B0}" destId="{A12092A6-4145-49B9-B807-2573582D3E76}" srcOrd="1" destOrd="0" presId="urn:microsoft.com/office/officeart/2005/8/layout/process4"/>
    <dgm:cxn modelId="{DB425A1A-66D3-4A80-84E9-AC7257FA3F28}" type="presParOf" srcId="{C37D9B45-2BA1-4DB9-9956-3466B62FE5B0}" destId="{D9686831-06E2-4AAD-97B6-208F5784B145}" srcOrd="2" destOrd="0" presId="urn:microsoft.com/office/officeart/2005/8/layout/process4"/>
    <dgm:cxn modelId="{15542018-169A-4D25-BECC-EA71AC3DFC6F}" type="presParOf" srcId="{D9686831-06E2-4AAD-97B6-208F5784B145}" destId="{0EA124F2-32CB-41AB-BC33-98D936760E26}" srcOrd="0" destOrd="0" presId="urn:microsoft.com/office/officeart/2005/8/layout/process4"/>
    <dgm:cxn modelId="{05410BE6-D8CA-43CC-AE5E-79FDA05103CF}" type="presParOf" srcId="{776DCC09-436D-4A84-92DC-A8ECB23C02C6}" destId="{A0E6A841-2237-4075-9485-3FFB4A60A58F}" srcOrd="9" destOrd="0" presId="urn:microsoft.com/office/officeart/2005/8/layout/process4"/>
    <dgm:cxn modelId="{38D73318-12C6-4FC8-BB8A-1B811A7E1378}" type="presParOf" srcId="{776DCC09-436D-4A84-92DC-A8ECB23C02C6}" destId="{D9AFC858-7054-4C4F-A912-771ED4A6D61E}" srcOrd="10" destOrd="0" presId="urn:microsoft.com/office/officeart/2005/8/layout/process4"/>
    <dgm:cxn modelId="{D4A9AB17-8DE6-4DE9-9FF0-E4DAD0B55C11}" type="presParOf" srcId="{D9AFC858-7054-4C4F-A912-771ED4A6D61E}" destId="{D1809A27-42DF-40CD-8D83-07AA218607DD}" srcOrd="0" destOrd="0" presId="urn:microsoft.com/office/officeart/2005/8/layout/process4"/>
    <dgm:cxn modelId="{086FF338-87B6-4B7A-BDBC-E14E8601A9A1}" type="presParOf" srcId="{D9AFC858-7054-4C4F-A912-771ED4A6D61E}" destId="{B09CF9E7-859B-4F18-B9BE-42FA4EDF5F2F}" srcOrd="1" destOrd="0" presId="urn:microsoft.com/office/officeart/2005/8/layout/process4"/>
    <dgm:cxn modelId="{75BB490C-6CD3-4847-A052-7CED95DA855E}" type="presParOf" srcId="{D9AFC858-7054-4C4F-A912-771ED4A6D61E}" destId="{EB230207-90B3-427D-82AE-B29AC107ABBB}" srcOrd="2" destOrd="0" presId="urn:microsoft.com/office/officeart/2005/8/layout/process4"/>
    <dgm:cxn modelId="{354A3A7F-55EB-418F-862F-5A7816D5B89F}" type="presParOf" srcId="{EB230207-90B3-427D-82AE-B29AC107ABBB}" destId="{49C8BD82-1AAC-44C8-BCBA-D23AE73449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84EF5A-A16F-437D-8C6F-8727AB5AC0E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77CB094-17D6-44AB-B343-181F80F53AB5}">
      <dgm:prSet phldrT="[Text]"/>
      <dgm:spPr/>
      <dgm:t>
        <a:bodyPr/>
        <a:lstStyle/>
        <a:p>
          <a:r>
            <a:rPr lang="de-DE" dirty="0"/>
            <a:t>Python Importer</a:t>
          </a:r>
          <a:endParaRPr lang="en-IN" dirty="0"/>
        </a:p>
      </dgm:t>
    </dgm:pt>
    <dgm:pt modelId="{A22FDCF5-2067-4C1B-B88D-E3558D6E4D77}" type="parTrans" cxnId="{CFB45B8C-FE4D-4BC6-9164-ADBFAD731616}">
      <dgm:prSet/>
      <dgm:spPr/>
      <dgm:t>
        <a:bodyPr/>
        <a:lstStyle/>
        <a:p>
          <a:endParaRPr lang="en-IN"/>
        </a:p>
      </dgm:t>
    </dgm:pt>
    <dgm:pt modelId="{65563C92-A089-491D-BF6B-7A2CAAE07BB1}" type="sibTrans" cxnId="{CFB45B8C-FE4D-4BC6-9164-ADBFAD731616}">
      <dgm:prSet/>
      <dgm:spPr/>
      <dgm:t>
        <a:bodyPr/>
        <a:lstStyle/>
        <a:p>
          <a:endParaRPr lang="en-IN"/>
        </a:p>
      </dgm:t>
    </dgm:pt>
    <dgm:pt modelId="{2E7DB7EB-0F28-4EE3-A1AF-7198F4F7FE72}">
      <dgm:prSet phldrT="[Text]"/>
      <dgm:spPr/>
      <dgm:t>
        <a:bodyPr/>
        <a:lstStyle/>
        <a:p>
          <a:r>
            <a:rPr lang="de-DE" b="1" dirty="0"/>
            <a:t>F</a:t>
          </a:r>
          <a:r>
            <a:rPr lang="de-DE" dirty="0"/>
            <a:t>: Difficult for parameter updation</a:t>
          </a:r>
          <a:endParaRPr lang="en-IN" dirty="0"/>
        </a:p>
      </dgm:t>
    </dgm:pt>
    <dgm:pt modelId="{5E56EAEB-01B2-4AA9-B960-5A74BC3224D2}" type="parTrans" cxnId="{F6CED5AF-C788-40AB-BF26-B8245C2CFFD4}">
      <dgm:prSet/>
      <dgm:spPr/>
      <dgm:t>
        <a:bodyPr/>
        <a:lstStyle/>
        <a:p>
          <a:endParaRPr lang="en-IN"/>
        </a:p>
      </dgm:t>
    </dgm:pt>
    <dgm:pt modelId="{62D38C3F-1CD6-4364-9361-97E6BBBB0092}" type="sibTrans" cxnId="{F6CED5AF-C788-40AB-BF26-B8245C2CFFD4}">
      <dgm:prSet/>
      <dgm:spPr/>
      <dgm:t>
        <a:bodyPr/>
        <a:lstStyle/>
        <a:p>
          <a:endParaRPr lang="en-IN"/>
        </a:p>
      </dgm:t>
    </dgm:pt>
    <dgm:pt modelId="{843D2484-CE3B-4687-A098-649A3D19A29F}">
      <dgm:prSet phldrT="[Text]"/>
      <dgm:spPr/>
      <dgm:t>
        <a:bodyPr/>
        <a:lstStyle/>
        <a:p>
          <a:r>
            <a:rPr lang="de-DE" b="1" dirty="0"/>
            <a:t>U</a:t>
          </a:r>
          <a:r>
            <a:rPr lang="de-DE" dirty="0"/>
            <a:t>: Well established documentation</a:t>
          </a:r>
          <a:endParaRPr lang="en-IN" dirty="0"/>
        </a:p>
      </dgm:t>
    </dgm:pt>
    <dgm:pt modelId="{E1B2C20A-4E62-44ED-BC8D-60EDB2E35155}" type="parTrans" cxnId="{3D1610AA-5089-432A-88A0-CFE0C94958D0}">
      <dgm:prSet/>
      <dgm:spPr/>
      <dgm:t>
        <a:bodyPr/>
        <a:lstStyle/>
        <a:p>
          <a:endParaRPr lang="en-IN"/>
        </a:p>
      </dgm:t>
    </dgm:pt>
    <dgm:pt modelId="{2815C2EB-38C7-43EE-B508-02D8A1BC1446}" type="sibTrans" cxnId="{3D1610AA-5089-432A-88A0-CFE0C94958D0}">
      <dgm:prSet/>
      <dgm:spPr/>
      <dgm:t>
        <a:bodyPr/>
        <a:lstStyle/>
        <a:p>
          <a:endParaRPr lang="en-IN"/>
        </a:p>
      </dgm:t>
    </dgm:pt>
    <dgm:pt modelId="{ED514DE2-71F5-46CD-9C7A-5B350E6FD88F}">
      <dgm:prSet phldrT="[Text]"/>
      <dgm:spPr/>
      <dgm:t>
        <a:bodyPr/>
        <a:lstStyle/>
        <a:p>
          <a:r>
            <a:rPr lang="de-DE" dirty="0"/>
            <a:t>MATLAB Engine</a:t>
          </a:r>
          <a:endParaRPr lang="en-IN" dirty="0"/>
        </a:p>
      </dgm:t>
    </dgm:pt>
    <dgm:pt modelId="{C942E0CE-8019-478C-91E5-7302B51ACC78}" type="parTrans" cxnId="{7FAAAE01-AC9F-4752-B907-8289061133AD}">
      <dgm:prSet/>
      <dgm:spPr/>
      <dgm:t>
        <a:bodyPr/>
        <a:lstStyle/>
        <a:p>
          <a:endParaRPr lang="en-IN"/>
        </a:p>
      </dgm:t>
    </dgm:pt>
    <dgm:pt modelId="{C48F633D-24C9-4CFE-90DC-0878DFA8FA56}" type="sibTrans" cxnId="{7FAAAE01-AC9F-4752-B907-8289061133AD}">
      <dgm:prSet/>
      <dgm:spPr/>
      <dgm:t>
        <a:bodyPr/>
        <a:lstStyle/>
        <a:p>
          <a:endParaRPr lang="en-IN"/>
        </a:p>
      </dgm:t>
    </dgm:pt>
    <dgm:pt modelId="{B93F3440-BDF3-426B-B490-A461C5C83357}">
      <dgm:prSet phldrT="[Text]"/>
      <dgm:spPr/>
      <dgm:t>
        <a:bodyPr/>
        <a:lstStyle/>
        <a:p>
          <a:r>
            <a:rPr lang="de-DE" b="1" dirty="0"/>
            <a:t>F</a:t>
          </a:r>
          <a:r>
            <a:rPr lang="de-DE" dirty="0"/>
            <a:t>: Difficult to establish communication</a:t>
          </a:r>
          <a:endParaRPr lang="en-IN" dirty="0"/>
        </a:p>
      </dgm:t>
    </dgm:pt>
    <dgm:pt modelId="{893C0C8C-404C-4B5F-9150-22AAF63DD28A}" type="parTrans" cxnId="{4DF4C505-72B2-4A44-9892-D2C2FC840BDB}">
      <dgm:prSet/>
      <dgm:spPr/>
      <dgm:t>
        <a:bodyPr/>
        <a:lstStyle/>
        <a:p>
          <a:endParaRPr lang="en-IN"/>
        </a:p>
      </dgm:t>
    </dgm:pt>
    <dgm:pt modelId="{BD6A6671-9B5D-468F-AC9F-05B359E45AC5}" type="sibTrans" cxnId="{4DF4C505-72B2-4A44-9892-D2C2FC840BDB}">
      <dgm:prSet/>
      <dgm:spPr/>
      <dgm:t>
        <a:bodyPr/>
        <a:lstStyle/>
        <a:p>
          <a:endParaRPr lang="en-IN"/>
        </a:p>
      </dgm:t>
    </dgm:pt>
    <dgm:pt modelId="{C0A933F0-FE14-407F-A0A1-4000D45E5B36}">
      <dgm:prSet phldrT="[Text]"/>
      <dgm:spPr/>
      <dgm:t>
        <a:bodyPr/>
        <a:lstStyle/>
        <a:p>
          <a:r>
            <a:rPr lang="de-DE" b="1" dirty="0"/>
            <a:t>U</a:t>
          </a:r>
          <a:r>
            <a:rPr lang="de-DE" dirty="0"/>
            <a:t>: Documentation available</a:t>
          </a:r>
          <a:endParaRPr lang="en-IN" dirty="0"/>
        </a:p>
      </dgm:t>
    </dgm:pt>
    <dgm:pt modelId="{9D19D626-ED4C-4C89-83EE-9C9F939FF1A9}" type="parTrans" cxnId="{1CF83348-1663-4EA3-A2A5-CC396286A5C1}">
      <dgm:prSet/>
      <dgm:spPr/>
      <dgm:t>
        <a:bodyPr/>
        <a:lstStyle/>
        <a:p>
          <a:endParaRPr lang="en-IN"/>
        </a:p>
      </dgm:t>
    </dgm:pt>
    <dgm:pt modelId="{EECEDB7E-72B4-4F09-B3B9-D46F875152AA}" type="sibTrans" cxnId="{1CF83348-1663-4EA3-A2A5-CC396286A5C1}">
      <dgm:prSet/>
      <dgm:spPr/>
      <dgm:t>
        <a:bodyPr/>
        <a:lstStyle/>
        <a:p>
          <a:endParaRPr lang="en-IN"/>
        </a:p>
      </dgm:t>
    </dgm:pt>
    <dgm:pt modelId="{076F34F2-7624-4573-BB55-964A8007C1E3}">
      <dgm:prSet phldrT="[Text]"/>
      <dgm:spPr/>
      <dgm:t>
        <a:bodyPr/>
        <a:lstStyle/>
        <a:p>
          <a:r>
            <a:rPr lang="de-DE" dirty="0"/>
            <a:t>Python to C Code</a:t>
          </a:r>
          <a:endParaRPr lang="en-IN" dirty="0"/>
        </a:p>
      </dgm:t>
    </dgm:pt>
    <dgm:pt modelId="{CDDC7CFE-4173-481F-8956-F1E05C227CA2}" type="parTrans" cxnId="{D489C966-6ADE-458E-A444-6A5FE4050675}">
      <dgm:prSet/>
      <dgm:spPr/>
      <dgm:t>
        <a:bodyPr/>
        <a:lstStyle/>
        <a:p>
          <a:endParaRPr lang="en-IN"/>
        </a:p>
      </dgm:t>
    </dgm:pt>
    <dgm:pt modelId="{9303E399-ADC2-4AA0-ABA8-EA5B0EB91CFE}" type="sibTrans" cxnId="{D489C966-6ADE-458E-A444-6A5FE4050675}">
      <dgm:prSet/>
      <dgm:spPr/>
      <dgm:t>
        <a:bodyPr/>
        <a:lstStyle/>
        <a:p>
          <a:endParaRPr lang="en-IN"/>
        </a:p>
      </dgm:t>
    </dgm:pt>
    <dgm:pt modelId="{7778A6C5-F818-4E42-8265-5B8E3E630D81}">
      <dgm:prSet phldrT="[Text]"/>
      <dgm:spPr/>
      <dgm:t>
        <a:bodyPr/>
        <a:lstStyle/>
        <a:p>
          <a:r>
            <a:rPr lang="de-DE" b="1" dirty="0"/>
            <a:t>F</a:t>
          </a:r>
          <a:r>
            <a:rPr lang="de-DE" dirty="0"/>
            <a:t>: Can communicate with python easily</a:t>
          </a:r>
          <a:endParaRPr lang="en-IN" dirty="0"/>
        </a:p>
      </dgm:t>
    </dgm:pt>
    <dgm:pt modelId="{2267E004-4188-4646-BF06-DF935010C47A}" type="parTrans" cxnId="{E7884213-9160-4A2D-A768-98F91E0FC773}">
      <dgm:prSet/>
      <dgm:spPr/>
      <dgm:t>
        <a:bodyPr/>
        <a:lstStyle/>
        <a:p>
          <a:endParaRPr lang="en-IN"/>
        </a:p>
      </dgm:t>
    </dgm:pt>
    <dgm:pt modelId="{61F34ACB-5915-4598-8FA1-AB8D26909C91}" type="sibTrans" cxnId="{E7884213-9160-4A2D-A768-98F91E0FC773}">
      <dgm:prSet/>
      <dgm:spPr/>
      <dgm:t>
        <a:bodyPr/>
        <a:lstStyle/>
        <a:p>
          <a:endParaRPr lang="en-IN"/>
        </a:p>
      </dgm:t>
    </dgm:pt>
    <dgm:pt modelId="{571F3C00-3FF1-4C4C-B9DF-8E59FFB04A71}">
      <dgm:prSet phldrT="[Text]"/>
      <dgm:spPr/>
      <dgm:t>
        <a:bodyPr/>
        <a:lstStyle/>
        <a:p>
          <a:r>
            <a:rPr lang="de-DE" b="1" dirty="0"/>
            <a:t>S</a:t>
          </a:r>
          <a:r>
            <a:rPr lang="de-DE" dirty="0"/>
            <a:t>: Difficult to Scale</a:t>
          </a:r>
          <a:endParaRPr lang="en-IN" dirty="0"/>
        </a:p>
      </dgm:t>
    </dgm:pt>
    <dgm:pt modelId="{DB4718DE-898E-4177-B97E-F537C12E8A08}" type="parTrans" cxnId="{7294DB46-1737-495D-93A9-31396D03D071}">
      <dgm:prSet/>
      <dgm:spPr/>
      <dgm:t>
        <a:bodyPr/>
        <a:lstStyle/>
        <a:p>
          <a:endParaRPr lang="en-IN"/>
        </a:p>
      </dgm:t>
    </dgm:pt>
    <dgm:pt modelId="{92A571B6-87CB-40AD-8BB3-FBD65514E908}" type="sibTrans" cxnId="{7294DB46-1737-495D-93A9-31396D03D071}">
      <dgm:prSet/>
      <dgm:spPr/>
      <dgm:t>
        <a:bodyPr/>
        <a:lstStyle/>
        <a:p>
          <a:endParaRPr lang="en-IN"/>
        </a:p>
      </dgm:t>
    </dgm:pt>
    <dgm:pt modelId="{15BF0604-CBA1-43D2-9EF0-4D52CC14E4B2}">
      <dgm:prSet phldrT="[Text]"/>
      <dgm:spPr/>
      <dgm:t>
        <a:bodyPr/>
        <a:lstStyle/>
        <a:p>
          <a:r>
            <a:rPr lang="de-DE" b="1" dirty="0"/>
            <a:t>S</a:t>
          </a:r>
          <a:r>
            <a:rPr lang="de-DE" dirty="0"/>
            <a:t>: Scaling compromises with time</a:t>
          </a:r>
          <a:endParaRPr lang="en-IN" dirty="0"/>
        </a:p>
      </dgm:t>
    </dgm:pt>
    <dgm:pt modelId="{B5FF7667-2C17-4A3A-8C83-65E90907BF28}" type="parTrans" cxnId="{DA14620E-E808-4268-8692-E7C811FC01AB}">
      <dgm:prSet/>
      <dgm:spPr/>
      <dgm:t>
        <a:bodyPr/>
        <a:lstStyle/>
        <a:p>
          <a:endParaRPr lang="en-IN"/>
        </a:p>
      </dgm:t>
    </dgm:pt>
    <dgm:pt modelId="{B22EC253-1D14-45DD-ACA4-19A8C987C41E}" type="sibTrans" cxnId="{DA14620E-E808-4268-8692-E7C811FC01AB}">
      <dgm:prSet/>
      <dgm:spPr/>
      <dgm:t>
        <a:bodyPr/>
        <a:lstStyle/>
        <a:p>
          <a:endParaRPr lang="en-IN"/>
        </a:p>
      </dgm:t>
    </dgm:pt>
    <dgm:pt modelId="{F9A20C6B-A75F-49D7-9A83-7B9879138A92}">
      <dgm:prSet phldrT="[Text]"/>
      <dgm:spPr/>
      <dgm:t>
        <a:bodyPr/>
        <a:lstStyle/>
        <a:p>
          <a:r>
            <a:rPr lang="de-DE" b="1" dirty="0"/>
            <a:t>U</a:t>
          </a:r>
          <a:r>
            <a:rPr lang="de-DE" dirty="0"/>
            <a:t>: Initial steps are documented but reproducable with accurate resources</a:t>
          </a:r>
          <a:endParaRPr lang="en-IN" dirty="0"/>
        </a:p>
      </dgm:t>
    </dgm:pt>
    <dgm:pt modelId="{A5C53C1C-B241-4F99-9CF6-55E9ACB743D3}" type="parTrans" cxnId="{522611F0-3F15-495E-A39E-9F6CE2A28B63}">
      <dgm:prSet/>
      <dgm:spPr/>
      <dgm:t>
        <a:bodyPr/>
        <a:lstStyle/>
        <a:p>
          <a:endParaRPr lang="en-IN"/>
        </a:p>
      </dgm:t>
    </dgm:pt>
    <dgm:pt modelId="{63C96225-C36E-4F3A-854E-157EEF815F7F}" type="sibTrans" cxnId="{522611F0-3F15-495E-A39E-9F6CE2A28B63}">
      <dgm:prSet/>
      <dgm:spPr/>
      <dgm:t>
        <a:bodyPr/>
        <a:lstStyle/>
        <a:p>
          <a:endParaRPr lang="en-IN"/>
        </a:p>
      </dgm:t>
    </dgm:pt>
    <dgm:pt modelId="{312BC3D1-41EA-4EC9-BD06-4CE4A9C524C3}">
      <dgm:prSet phldrT="[Text]"/>
      <dgm:spPr/>
      <dgm:t>
        <a:bodyPr/>
        <a:lstStyle/>
        <a:p>
          <a:r>
            <a:rPr lang="de-DE" b="1" dirty="0"/>
            <a:t>S</a:t>
          </a:r>
          <a:r>
            <a:rPr lang="de-DE" dirty="0"/>
            <a:t>: Scalable with extensive coding</a:t>
          </a:r>
          <a:endParaRPr lang="en-IN" dirty="0"/>
        </a:p>
      </dgm:t>
    </dgm:pt>
    <dgm:pt modelId="{B0FC1EB4-73DE-43CD-837D-F2ECEDB79373}" type="parTrans" cxnId="{987FED42-B4E9-4B53-BDC7-206D0E14A962}">
      <dgm:prSet/>
      <dgm:spPr/>
      <dgm:t>
        <a:bodyPr/>
        <a:lstStyle/>
        <a:p>
          <a:endParaRPr lang="en-IN"/>
        </a:p>
      </dgm:t>
    </dgm:pt>
    <dgm:pt modelId="{119A2B4C-38FD-4B3A-B685-ED65EAE963A9}" type="sibTrans" cxnId="{987FED42-B4E9-4B53-BDC7-206D0E14A962}">
      <dgm:prSet/>
      <dgm:spPr/>
      <dgm:t>
        <a:bodyPr/>
        <a:lstStyle/>
        <a:p>
          <a:endParaRPr lang="en-IN"/>
        </a:p>
      </dgm:t>
    </dgm:pt>
    <dgm:pt modelId="{4C86E73D-3D68-439E-A168-52F714496CFE}" type="pres">
      <dgm:prSet presAssocID="{3084EF5A-A16F-437D-8C6F-8727AB5AC0E2}" presName="Name0" presStyleCnt="0">
        <dgm:presLayoutVars>
          <dgm:dir/>
          <dgm:animLvl val="lvl"/>
          <dgm:resizeHandles val="exact"/>
        </dgm:presLayoutVars>
      </dgm:prSet>
      <dgm:spPr/>
    </dgm:pt>
    <dgm:pt modelId="{6FD6E7BE-9A32-448D-9CB8-8737AFB8AA62}" type="pres">
      <dgm:prSet presAssocID="{477CB094-17D6-44AB-B343-181F80F53AB5}" presName="composite" presStyleCnt="0"/>
      <dgm:spPr/>
    </dgm:pt>
    <dgm:pt modelId="{39C18FD8-8344-4CF0-B0E3-6B5630A9619D}" type="pres">
      <dgm:prSet presAssocID="{477CB094-17D6-44AB-B343-181F80F53AB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8029BA4-3FD0-4365-9E34-16DC3B25AC27}" type="pres">
      <dgm:prSet presAssocID="{477CB094-17D6-44AB-B343-181F80F53AB5}" presName="desTx" presStyleLbl="alignAccFollowNode1" presStyleIdx="0" presStyleCnt="3">
        <dgm:presLayoutVars>
          <dgm:bulletEnabled val="1"/>
        </dgm:presLayoutVars>
      </dgm:prSet>
      <dgm:spPr/>
    </dgm:pt>
    <dgm:pt modelId="{05D81732-1238-4866-B65D-F8045DB0D972}" type="pres">
      <dgm:prSet presAssocID="{65563C92-A089-491D-BF6B-7A2CAAE07BB1}" presName="space" presStyleCnt="0"/>
      <dgm:spPr/>
    </dgm:pt>
    <dgm:pt modelId="{AFE45D59-58F4-4270-A05E-6AD32EE9480D}" type="pres">
      <dgm:prSet presAssocID="{ED514DE2-71F5-46CD-9C7A-5B350E6FD88F}" presName="composite" presStyleCnt="0"/>
      <dgm:spPr/>
    </dgm:pt>
    <dgm:pt modelId="{56F59D05-E9B9-4FBE-8922-2CD35E0C648C}" type="pres">
      <dgm:prSet presAssocID="{ED514DE2-71F5-46CD-9C7A-5B350E6FD88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E83859-792E-4619-B9CB-4ADC59F37BB5}" type="pres">
      <dgm:prSet presAssocID="{ED514DE2-71F5-46CD-9C7A-5B350E6FD88F}" presName="desTx" presStyleLbl="alignAccFollowNode1" presStyleIdx="1" presStyleCnt="3">
        <dgm:presLayoutVars>
          <dgm:bulletEnabled val="1"/>
        </dgm:presLayoutVars>
      </dgm:prSet>
      <dgm:spPr/>
    </dgm:pt>
    <dgm:pt modelId="{F1B8D6F2-B60D-4D46-88D2-BE934255DEC1}" type="pres">
      <dgm:prSet presAssocID="{C48F633D-24C9-4CFE-90DC-0878DFA8FA56}" presName="space" presStyleCnt="0"/>
      <dgm:spPr/>
    </dgm:pt>
    <dgm:pt modelId="{8BFECE02-6DB7-4924-8F84-7C4185F176B2}" type="pres">
      <dgm:prSet presAssocID="{076F34F2-7624-4573-BB55-964A8007C1E3}" presName="composite" presStyleCnt="0"/>
      <dgm:spPr/>
    </dgm:pt>
    <dgm:pt modelId="{2C05AB07-DB87-4E38-A912-5F088AEE64BD}" type="pres">
      <dgm:prSet presAssocID="{076F34F2-7624-4573-BB55-964A8007C1E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60308F4-F437-4208-9E7C-B7752F22B517}" type="pres">
      <dgm:prSet presAssocID="{076F34F2-7624-4573-BB55-964A8007C1E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FAAAE01-AC9F-4752-B907-8289061133AD}" srcId="{3084EF5A-A16F-437D-8C6F-8727AB5AC0E2}" destId="{ED514DE2-71F5-46CD-9C7A-5B350E6FD88F}" srcOrd="1" destOrd="0" parTransId="{C942E0CE-8019-478C-91E5-7302B51ACC78}" sibTransId="{C48F633D-24C9-4CFE-90DC-0878DFA8FA56}"/>
    <dgm:cxn modelId="{2B210F04-5DDE-490E-872E-0C37DE191C0B}" type="presOf" srcId="{C0A933F0-FE14-407F-A0A1-4000D45E5B36}" destId="{42E83859-792E-4619-B9CB-4ADC59F37BB5}" srcOrd="0" destOrd="1" presId="urn:microsoft.com/office/officeart/2005/8/layout/hList1"/>
    <dgm:cxn modelId="{4DF4C505-72B2-4A44-9892-D2C2FC840BDB}" srcId="{ED514DE2-71F5-46CD-9C7A-5B350E6FD88F}" destId="{B93F3440-BDF3-426B-B490-A461C5C83357}" srcOrd="0" destOrd="0" parTransId="{893C0C8C-404C-4B5F-9150-22AAF63DD28A}" sibTransId="{BD6A6671-9B5D-468F-AC9F-05B359E45AC5}"/>
    <dgm:cxn modelId="{DA14620E-E808-4268-8692-E7C811FC01AB}" srcId="{ED514DE2-71F5-46CD-9C7A-5B350E6FD88F}" destId="{15BF0604-CBA1-43D2-9EF0-4D52CC14E4B2}" srcOrd="2" destOrd="0" parTransId="{B5FF7667-2C17-4A3A-8C83-65E90907BF28}" sibTransId="{B22EC253-1D14-45DD-ACA4-19A8C987C41E}"/>
    <dgm:cxn modelId="{E7884213-9160-4A2D-A768-98F91E0FC773}" srcId="{076F34F2-7624-4573-BB55-964A8007C1E3}" destId="{7778A6C5-F818-4E42-8265-5B8E3E630D81}" srcOrd="0" destOrd="0" parTransId="{2267E004-4188-4646-BF06-DF935010C47A}" sibTransId="{61F34ACB-5915-4598-8FA1-AB8D26909C91}"/>
    <dgm:cxn modelId="{9BFFFD18-0F23-4D2B-9032-27271BE124D6}" type="presOf" srcId="{312BC3D1-41EA-4EC9-BD06-4CE4A9C524C3}" destId="{260308F4-F437-4208-9E7C-B7752F22B517}" srcOrd="0" destOrd="2" presId="urn:microsoft.com/office/officeart/2005/8/layout/hList1"/>
    <dgm:cxn modelId="{1303B627-5091-473C-984A-BBDC556F2C18}" type="presOf" srcId="{7778A6C5-F818-4E42-8265-5B8E3E630D81}" destId="{260308F4-F437-4208-9E7C-B7752F22B517}" srcOrd="0" destOrd="0" presId="urn:microsoft.com/office/officeart/2005/8/layout/hList1"/>
    <dgm:cxn modelId="{B03A5B5C-4EA8-48D1-BCB9-88084D841713}" type="presOf" srcId="{076F34F2-7624-4573-BB55-964A8007C1E3}" destId="{2C05AB07-DB87-4E38-A912-5F088AEE64BD}" srcOrd="0" destOrd="0" presId="urn:microsoft.com/office/officeart/2005/8/layout/hList1"/>
    <dgm:cxn modelId="{987FED42-B4E9-4B53-BDC7-206D0E14A962}" srcId="{076F34F2-7624-4573-BB55-964A8007C1E3}" destId="{312BC3D1-41EA-4EC9-BD06-4CE4A9C524C3}" srcOrd="2" destOrd="0" parTransId="{B0FC1EB4-73DE-43CD-837D-F2ECEDB79373}" sibTransId="{119A2B4C-38FD-4B3A-B685-ED65EAE963A9}"/>
    <dgm:cxn modelId="{D489C966-6ADE-458E-A444-6A5FE4050675}" srcId="{3084EF5A-A16F-437D-8C6F-8727AB5AC0E2}" destId="{076F34F2-7624-4573-BB55-964A8007C1E3}" srcOrd="2" destOrd="0" parTransId="{CDDC7CFE-4173-481F-8956-F1E05C227CA2}" sibTransId="{9303E399-ADC2-4AA0-ABA8-EA5B0EB91CFE}"/>
    <dgm:cxn modelId="{7294DB46-1737-495D-93A9-31396D03D071}" srcId="{477CB094-17D6-44AB-B343-181F80F53AB5}" destId="{571F3C00-3FF1-4C4C-B9DF-8E59FFB04A71}" srcOrd="2" destOrd="0" parTransId="{DB4718DE-898E-4177-B97E-F537C12E8A08}" sibTransId="{92A571B6-87CB-40AD-8BB3-FBD65514E908}"/>
    <dgm:cxn modelId="{1CF83348-1663-4EA3-A2A5-CC396286A5C1}" srcId="{ED514DE2-71F5-46CD-9C7A-5B350E6FD88F}" destId="{C0A933F0-FE14-407F-A0A1-4000D45E5B36}" srcOrd="1" destOrd="0" parTransId="{9D19D626-ED4C-4C89-83EE-9C9F939FF1A9}" sibTransId="{EECEDB7E-72B4-4F09-B3B9-D46F875152AA}"/>
    <dgm:cxn modelId="{195D0281-A23D-4170-9B4D-2C384A77023A}" type="presOf" srcId="{571F3C00-3FF1-4C4C-B9DF-8E59FFB04A71}" destId="{48029BA4-3FD0-4365-9E34-16DC3B25AC27}" srcOrd="0" destOrd="2" presId="urn:microsoft.com/office/officeart/2005/8/layout/hList1"/>
    <dgm:cxn modelId="{7AD4CD87-43A0-46A1-AF5E-1563BFEA1796}" type="presOf" srcId="{15BF0604-CBA1-43D2-9EF0-4D52CC14E4B2}" destId="{42E83859-792E-4619-B9CB-4ADC59F37BB5}" srcOrd="0" destOrd="2" presId="urn:microsoft.com/office/officeart/2005/8/layout/hList1"/>
    <dgm:cxn modelId="{CFB45B8C-FE4D-4BC6-9164-ADBFAD731616}" srcId="{3084EF5A-A16F-437D-8C6F-8727AB5AC0E2}" destId="{477CB094-17D6-44AB-B343-181F80F53AB5}" srcOrd="0" destOrd="0" parTransId="{A22FDCF5-2067-4C1B-B88D-E3558D6E4D77}" sibTransId="{65563C92-A089-491D-BF6B-7A2CAAE07BB1}"/>
    <dgm:cxn modelId="{AB4274A1-BA26-4B33-BDDA-59A28E3DE4E5}" type="presOf" srcId="{843D2484-CE3B-4687-A098-649A3D19A29F}" destId="{48029BA4-3FD0-4365-9E34-16DC3B25AC27}" srcOrd="0" destOrd="1" presId="urn:microsoft.com/office/officeart/2005/8/layout/hList1"/>
    <dgm:cxn modelId="{7DEDE4A4-20B8-49A4-A046-70320E46F27A}" type="presOf" srcId="{3084EF5A-A16F-437D-8C6F-8727AB5AC0E2}" destId="{4C86E73D-3D68-439E-A168-52F714496CFE}" srcOrd="0" destOrd="0" presId="urn:microsoft.com/office/officeart/2005/8/layout/hList1"/>
    <dgm:cxn modelId="{3D1610AA-5089-432A-88A0-CFE0C94958D0}" srcId="{477CB094-17D6-44AB-B343-181F80F53AB5}" destId="{843D2484-CE3B-4687-A098-649A3D19A29F}" srcOrd="1" destOrd="0" parTransId="{E1B2C20A-4E62-44ED-BC8D-60EDB2E35155}" sibTransId="{2815C2EB-38C7-43EE-B508-02D8A1BC1446}"/>
    <dgm:cxn modelId="{28B904AB-679F-466F-A884-B5F102A46C43}" type="presOf" srcId="{F9A20C6B-A75F-49D7-9A83-7B9879138A92}" destId="{260308F4-F437-4208-9E7C-B7752F22B517}" srcOrd="0" destOrd="1" presId="urn:microsoft.com/office/officeart/2005/8/layout/hList1"/>
    <dgm:cxn modelId="{F6CED5AF-C788-40AB-BF26-B8245C2CFFD4}" srcId="{477CB094-17D6-44AB-B343-181F80F53AB5}" destId="{2E7DB7EB-0F28-4EE3-A1AF-7198F4F7FE72}" srcOrd="0" destOrd="0" parTransId="{5E56EAEB-01B2-4AA9-B960-5A74BC3224D2}" sibTransId="{62D38C3F-1CD6-4364-9361-97E6BBBB0092}"/>
    <dgm:cxn modelId="{20BEB7B2-0304-4318-A5A0-C3743CE06ADF}" type="presOf" srcId="{2E7DB7EB-0F28-4EE3-A1AF-7198F4F7FE72}" destId="{48029BA4-3FD0-4365-9E34-16DC3B25AC27}" srcOrd="0" destOrd="0" presId="urn:microsoft.com/office/officeart/2005/8/layout/hList1"/>
    <dgm:cxn modelId="{F9725CB3-6736-4DB6-B0DA-2DA267A79DE3}" type="presOf" srcId="{ED514DE2-71F5-46CD-9C7A-5B350E6FD88F}" destId="{56F59D05-E9B9-4FBE-8922-2CD35E0C648C}" srcOrd="0" destOrd="0" presId="urn:microsoft.com/office/officeart/2005/8/layout/hList1"/>
    <dgm:cxn modelId="{63D8C0DF-E58D-488E-AA9A-34D254599EC2}" type="presOf" srcId="{B93F3440-BDF3-426B-B490-A461C5C83357}" destId="{42E83859-792E-4619-B9CB-4ADC59F37BB5}" srcOrd="0" destOrd="0" presId="urn:microsoft.com/office/officeart/2005/8/layout/hList1"/>
    <dgm:cxn modelId="{E96E5BE8-A56E-494D-AB3D-4B18801B6DA3}" type="presOf" srcId="{477CB094-17D6-44AB-B343-181F80F53AB5}" destId="{39C18FD8-8344-4CF0-B0E3-6B5630A9619D}" srcOrd="0" destOrd="0" presId="urn:microsoft.com/office/officeart/2005/8/layout/hList1"/>
    <dgm:cxn modelId="{522611F0-3F15-495E-A39E-9F6CE2A28B63}" srcId="{076F34F2-7624-4573-BB55-964A8007C1E3}" destId="{F9A20C6B-A75F-49D7-9A83-7B9879138A92}" srcOrd="1" destOrd="0" parTransId="{A5C53C1C-B241-4F99-9CF6-55E9ACB743D3}" sibTransId="{63C96225-C36E-4F3A-854E-157EEF815F7F}"/>
    <dgm:cxn modelId="{7B55809D-59F9-46EC-BF67-CFF75FA5762C}" type="presParOf" srcId="{4C86E73D-3D68-439E-A168-52F714496CFE}" destId="{6FD6E7BE-9A32-448D-9CB8-8737AFB8AA62}" srcOrd="0" destOrd="0" presId="urn:microsoft.com/office/officeart/2005/8/layout/hList1"/>
    <dgm:cxn modelId="{23CCC8F5-0B55-4923-A4BB-399D9394E6BD}" type="presParOf" srcId="{6FD6E7BE-9A32-448D-9CB8-8737AFB8AA62}" destId="{39C18FD8-8344-4CF0-B0E3-6B5630A9619D}" srcOrd="0" destOrd="0" presId="urn:microsoft.com/office/officeart/2005/8/layout/hList1"/>
    <dgm:cxn modelId="{CAD80EFA-1EE1-4F65-9DDA-7252D01974F9}" type="presParOf" srcId="{6FD6E7BE-9A32-448D-9CB8-8737AFB8AA62}" destId="{48029BA4-3FD0-4365-9E34-16DC3B25AC27}" srcOrd="1" destOrd="0" presId="urn:microsoft.com/office/officeart/2005/8/layout/hList1"/>
    <dgm:cxn modelId="{B87A409B-C3B7-4F7F-ADCD-65E58CA57601}" type="presParOf" srcId="{4C86E73D-3D68-439E-A168-52F714496CFE}" destId="{05D81732-1238-4866-B65D-F8045DB0D972}" srcOrd="1" destOrd="0" presId="urn:microsoft.com/office/officeart/2005/8/layout/hList1"/>
    <dgm:cxn modelId="{852BBBF8-4365-4F93-A847-D66EF952A51E}" type="presParOf" srcId="{4C86E73D-3D68-439E-A168-52F714496CFE}" destId="{AFE45D59-58F4-4270-A05E-6AD32EE9480D}" srcOrd="2" destOrd="0" presId="urn:microsoft.com/office/officeart/2005/8/layout/hList1"/>
    <dgm:cxn modelId="{89A28BC1-9542-4E20-A73F-96A55BD8AF9E}" type="presParOf" srcId="{AFE45D59-58F4-4270-A05E-6AD32EE9480D}" destId="{56F59D05-E9B9-4FBE-8922-2CD35E0C648C}" srcOrd="0" destOrd="0" presId="urn:microsoft.com/office/officeart/2005/8/layout/hList1"/>
    <dgm:cxn modelId="{BDACC9E8-8560-410E-A3B5-A3E46747A490}" type="presParOf" srcId="{AFE45D59-58F4-4270-A05E-6AD32EE9480D}" destId="{42E83859-792E-4619-B9CB-4ADC59F37BB5}" srcOrd="1" destOrd="0" presId="urn:microsoft.com/office/officeart/2005/8/layout/hList1"/>
    <dgm:cxn modelId="{EF8DD8DD-F2BF-4002-ABD9-1467F5696E48}" type="presParOf" srcId="{4C86E73D-3D68-439E-A168-52F714496CFE}" destId="{F1B8D6F2-B60D-4D46-88D2-BE934255DEC1}" srcOrd="3" destOrd="0" presId="urn:microsoft.com/office/officeart/2005/8/layout/hList1"/>
    <dgm:cxn modelId="{B6DE41B7-DBBA-47A0-A95C-9E2EA9335C66}" type="presParOf" srcId="{4C86E73D-3D68-439E-A168-52F714496CFE}" destId="{8BFECE02-6DB7-4924-8F84-7C4185F176B2}" srcOrd="4" destOrd="0" presId="urn:microsoft.com/office/officeart/2005/8/layout/hList1"/>
    <dgm:cxn modelId="{D2133A8F-2735-47DD-8C0B-65D176CD2438}" type="presParOf" srcId="{8BFECE02-6DB7-4924-8F84-7C4185F176B2}" destId="{2C05AB07-DB87-4E38-A912-5F088AEE64BD}" srcOrd="0" destOrd="0" presId="urn:microsoft.com/office/officeart/2005/8/layout/hList1"/>
    <dgm:cxn modelId="{9BF3EE04-FF23-42E4-872A-ED27FD1AA19B}" type="presParOf" srcId="{8BFECE02-6DB7-4924-8F84-7C4185F176B2}" destId="{260308F4-F437-4208-9E7C-B7752F22B51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D47B773-80FA-44E9-9883-DFE13D54B947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A6FFDD-01A4-4F7F-BC1F-51C2D2865551}">
      <dgm:prSet phldrT="[Text]"/>
      <dgm:spPr/>
      <dgm:t>
        <a:bodyPr/>
        <a:lstStyle/>
        <a:p>
          <a:r>
            <a:rPr lang="de-DE" dirty="0"/>
            <a:t>Integrate with Python libraries for parellel execution of agents </a:t>
          </a:r>
          <a:endParaRPr lang="en-IN" dirty="0"/>
        </a:p>
      </dgm:t>
    </dgm:pt>
    <dgm:pt modelId="{C7CFD62A-52CA-40E0-BB7C-0C5B437152C7}" type="parTrans" cxnId="{0FD3AC58-A9EE-4C19-A8B0-30291080D63A}">
      <dgm:prSet/>
      <dgm:spPr/>
      <dgm:t>
        <a:bodyPr/>
        <a:lstStyle/>
        <a:p>
          <a:endParaRPr lang="en-IN"/>
        </a:p>
      </dgm:t>
    </dgm:pt>
    <dgm:pt modelId="{B84C6F2B-6323-4667-896B-3B54681E0C9E}" type="sibTrans" cxnId="{0FD3AC58-A9EE-4C19-A8B0-30291080D63A}">
      <dgm:prSet/>
      <dgm:spPr/>
      <dgm:t>
        <a:bodyPr/>
        <a:lstStyle/>
        <a:p>
          <a:endParaRPr lang="en-IN"/>
        </a:p>
      </dgm:t>
    </dgm:pt>
    <dgm:pt modelId="{3036DA45-382D-4661-9584-45D9F1D4C83D}">
      <dgm:prSet phldrT="[Text]"/>
      <dgm:spPr/>
      <dgm:t>
        <a:bodyPr/>
        <a:lstStyle/>
        <a:p>
          <a:r>
            <a:rPr lang="de-DE" dirty="0"/>
            <a:t>Utilize capabilites of Python to run simulations on GPU for high demanding applicaitons</a:t>
          </a:r>
          <a:endParaRPr lang="en-IN" dirty="0"/>
        </a:p>
      </dgm:t>
    </dgm:pt>
    <dgm:pt modelId="{85290E6E-329E-4B15-8CD9-F18E37372150}" type="parTrans" cxnId="{9C74B690-2563-4D35-B845-B30DE0F7B36E}">
      <dgm:prSet/>
      <dgm:spPr/>
      <dgm:t>
        <a:bodyPr/>
        <a:lstStyle/>
        <a:p>
          <a:endParaRPr lang="en-IN"/>
        </a:p>
      </dgm:t>
    </dgm:pt>
    <dgm:pt modelId="{663B7627-4021-4895-B167-9EBF81003170}" type="sibTrans" cxnId="{9C74B690-2563-4D35-B845-B30DE0F7B36E}">
      <dgm:prSet/>
      <dgm:spPr/>
      <dgm:t>
        <a:bodyPr/>
        <a:lstStyle/>
        <a:p>
          <a:endParaRPr lang="en-IN"/>
        </a:p>
      </dgm:t>
    </dgm:pt>
    <dgm:pt modelId="{5A3661C9-87A7-42FC-A5C2-EDBEC601A1FC}">
      <dgm:prSet phldrT="[Text]"/>
      <dgm:spPr/>
      <dgm:t>
        <a:bodyPr/>
        <a:lstStyle/>
        <a:p>
          <a:r>
            <a:rPr lang="de-DE" dirty="0"/>
            <a:t>Easy deployment to hardwares such as microprocessors for high computing applications</a:t>
          </a:r>
          <a:endParaRPr lang="en-IN" dirty="0"/>
        </a:p>
      </dgm:t>
    </dgm:pt>
    <dgm:pt modelId="{1B9A1EF1-554A-41A3-B95F-33D9568AD67A}" type="parTrans" cxnId="{2EEFAC82-3F05-4DC5-A607-6D24CCDB29A4}">
      <dgm:prSet/>
      <dgm:spPr/>
      <dgm:t>
        <a:bodyPr/>
        <a:lstStyle/>
        <a:p>
          <a:endParaRPr lang="en-IN"/>
        </a:p>
      </dgm:t>
    </dgm:pt>
    <dgm:pt modelId="{9836C0D9-4A6D-490E-AC41-31BE9B50D076}" type="sibTrans" cxnId="{2EEFAC82-3F05-4DC5-A607-6D24CCDB29A4}">
      <dgm:prSet/>
      <dgm:spPr/>
      <dgm:t>
        <a:bodyPr/>
        <a:lstStyle/>
        <a:p>
          <a:endParaRPr lang="en-IN"/>
        </a:p>
      </dgm:t>
    </dgm:pt>
    <dgm:pt modelId="{4CBFDED8-80C0-41D6-A616-266A0F808906}">
      <dgm:prSet phldrT="[Text]"/>
      <dgm:spPr>
        <a:noFill/>
      </dgm:spPr>
      <dgm:t>
        <a:bodyPr/>
        <a:lstStyle/>
        <a:p>
          <a:endParaRPr lang="en-IN" dirty="0"/>
        </a:p>
      </dgm:t>
    </dgm:pt>
    <dgm:pt modelId="{1BF9E9B0-3521-49C3-9C6C-18626FE12825}" type="sibTrans" cxnId="{60913610-0D6A-474D-831E-E4FB5B8B9805}">
      <dgm:prSet/>
      <dgm:spPr/>
      <dgm:t>
        <a:bodyPr/>
        <a:lstStyle/>
        <a:p>
          <a:endParaRPr lang="en-IN"/>
        </a:p>
      </dgm:t>
    </dgm:pt>
    <dgm:pt modelId="{B595963E-DBF1-4A62-B11D-2E974F0FE625}" type="parTrans" cxnId="{60913610-0D6A-474D-831E-E4FB5B8B9805}">
      <dgm:prSet/>
      <dgm:spPr/>
      <dgm:t>
        <a:bodyPr/>
        <a:lstStyle/>
        <a:p>
          <a:endParaRPr lang="en-IN"/>
        </a:p>
      </dgm:t>
    </dgm:pt>
    <dgm:pt modelId="{1B6D500B-2F90-43BD-88C5-262E1A0CE5DC}" type="pres">
      <dgm:prSet presAssocID="{8D47B773-80FA-44E9-9883-DFE13D54B947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13989A9A-7F72-4917-9D67-0A176BF45450}" type="pres">
      <dgm:prSet presAssocID="{4CBFDED8-80C0-41D6-A616-266A0F808906}" presName="root" presStyleCnt="0">
        <dgm:presLayoutVars>
          <dgm:chMax/>
          <dgm:chPref val="4"/>
        </dgm:presLayoutVars>
      </dgm:prSet>
      <dgm:spPr/>
    </dgm:pt>
    <dgm:pt modelId="{61FC973F-2F06-46AC-A08A-51C6B3FCF2E9}" type="pres">
      <dgm:prSet presAssocID="{4CBFDED8-80C0-41D6-A616-266A0F808906}" presName="rootComposite" presStyleCnt="0">
        <dgm:presLayoutVars/>
      </dgm:prSet>
      <dgm:spPr/>
    </dgm:pt>
    <dgm:pt modelId="{7999BD2F-0D84-4811-85A1-585619DB3A84}" type="pres">
      <dgm:prSet presAssocID="{4CBFDED8-80C0-41D6-A616-266A0F808906}" presName="rootText" presStyleLbl="node0" presStyleIdx="0" presStyleCnt="1">
        <dgm:presLayoutVars>
          <dgm:chMax/>
          <dgm:chPref val="4"/>
        </dgm:presLayoutVars>
      </dgm:prSet>
      <dgm:spPr/>
    </dgm:pt>
    <dgm:pt modelId="{97F17241-77A3-4FB4-875D-70439362256D}" type="pres">
      <dgm:prSet presAssocID="{4CBFDED8-80C0-41D6-A616-266A0F808906}" presName="childShape" presStyleCnt="0">
        <dgm:presLayoutVars>
          <dgm:chMax val="0"/>
          <dgm:chPref val="0"/>
        </dgm:presLayoutVars>
      </dgm:prSet>
      <dgm:spPr/>
    </dgm:pt>
    <dgm:pt modelId="{830174B6-26EC-4872-B1BD-6DF9BCC8240F}" type="pres">
      <dgm:prSet presAssocID="{FDA6FFDD-01A4-4F7F-BC1F-51C2D2865551}" presName="childComposite" presStyleCnt="0">
        <dgm:presLayoutVars>
          <dgm:chMax val="0"/>
          <dgm:chPref val="0"/>
        </dgm:presLayoutVars>
      </dgm:prSet>
      <dgm:spPr/>
    </dgm:pt>
    <dgm:pt modelId="{BDC724DC-A115-4EF7-8492-0FED366ECBD0}" type="pres">
      <dgm:prSet presAssocID="{FDA6FFDD-01A4-4F7F-BC1F-51C2D286555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04C6FF6-1125-4D87-A3D8-B89669872779}" type="pres">
      <dgm:prSet presAssocID="{FDA6FFDD-01A4-4F7F-BC1F-51C2D2865551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9262939F-A41A-4135-AB39-03255CF6A991}" type="pres">
      <dgm:prSet presAssocID="{3036DA45-382D-4661-9584-45D9F1D4C83D}" presName="childComposite" presStyleCnt="0">
        <dgm:presLayoutVars>
          <dgm:chMax val="0"/>
          <dgm:chPref val="0"/>
        </dgm:presLayoutVars>
      </dgm:prSet>
      <dgm:spPr/>
    </dgm:pt>
    <dgm:pt modelId="{F5612217-5444-4921-A12B-13A90E51FEB5}" type="pres">
      <dgm:prSet presAssocID="{3036DA45-382D-4661-9584-45D9F1D4C83D}" presName="Image" presStyleLbl="nod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016FD545-8DFF-4911-A8D9-AC7A45319B60}" type="pres">
      <dgm:prSet presAssocID="{3036DA45-382D-4661-9584-45D9F1D4C83D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3F27CE2B-1B75-45D1-B34F-E080D07040B4}" type="pres">
      <dgm:prSet presAssocID="{5A3661C9-87A7-42FC-A5C2-EDBEC601A1FC}" presName="childComposite" presStyleCnt="0">
        <dgm:presLayoutVars>
          <dgm:chMax val="0"/>
          <dgm:chPref val="0"/>
        </dgm:presLayoutVars>
      </dgm:prSet>
      <dgm:spPr/>
    </dgm:pt>
    <dgm:pt modelId="{7792ED85-297D-4FF1-ACC3-A2648ADFC8CB}" type="pres">
      <dgm:prSet presAssocID="{5A3661C9-87A7-42FC-A5C2-EDBEC601A1FC}" presName="Image" presStyleLbl="node1" presStyleIdx="2" presStyleCnt="3"/>
      <dgm:spPr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</dgm:spPr>
    </dgm:pt>
    <dgm:pt modelId="{5160FBC5-E532-4722-A68D-014F2FECD608}" type="pres">
      <dgm:prSet presAssocID="{5A3661C9-87A7-42FC-A5C2-EDBEC601A1FC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2829308-C76E-42DE-A66D-0BFEFE8E2551}" type="presOf" srcId="{8D47B773-80FA-44E9-9883-DFE13D54B947}" destId="{1B6D500B-2F90-43BD-88C5-262E1A0CE5DC}" srcOrd="0" destOrd="0" presId="urn:microsoft.com/office/officeart/2008/layout/PictureAccentList"/>
    <dgm:cxn modelId="{5417B60B-2EE3-4E00-87CB-6473ED43E3DB}" type="presOf" srcId="{3036DA45-382D-4661-9584-45D9F1D4C83D}" destId="{016FD545-8DFF-4911-A8D9-AC7A45319B60}" srcOrd="0" destOrd="0" presId="urn:microsoft.com/office/officeart/2008/layout/PictureAccentList"/>
    <dgm:cxn modelId="{60913610-0D6A-474D-831E-E4FB5B8B9805}" srcId="{8D47B773-80FA-44E9-9883-DFE13D54B947}" destId="{4CBFDED8-80C0-41D6-A616-266A0F808906}" srcOrd="0" destOrd="0" parTransId="{B595963E-DBF1-4A62-B11D-2E974F0FE625}" sibTransId="{1BF9E9B0-3521-49C3-9C6C-18626FE12825}"/>
    <dgm:cxn modelId="{0FD3AC58-A9EE-4C19-A8B0-30291080D63A}" srcId="{4CBFDED8-80C0-41D6-A616-266A0F808906}" destId="{FDA6FFDD-01A4-4F7F-BC1F-51C2D2865551}" srcOrd="0" destOrd="0" parTransId="{C7CFD62A-52CA-40E0-BB7C-0C5B437152C7}" sibTransId="{B84C6F2B-6323-4667-896B-3B54681E0C9E}"/>
    <dgm:cxn modelId="{2EEFAC82-3F05-4DC5-A607-6D24CCDB29A4}" srcId="{4CBFDED8-80C0-41D6-A616-266A0F808906}" destId="{5A3661C9-87A7-42FC-A5C2-EDBEC601A1FC}" srcOrd="2" destOrd="0" parTransId="{1B9A1EF1-554A-41A3-B95F-33D9568AD67A}" sibTransId="{9836C0D9-4A6D-490E-AC41-31BE9B50D076}"/>
    <dgm:cxn modelId="{9C74B690-2563-4D35-B845-B30DE0F7B36E}" srcId="{4CBFDED8-80C0-41D6-A616-266A0F808906}" destId="{3036DA45-382D-4661-9584-45D9F1D4C83D}" srcOrd="1" destOrd="0" parTransId="{85290E6E-329E-4B15-8CD9-F18E37372150}" sibTransId="{663B7627-4021-4895-B167-9EBF81003170}"/>
    <dgm:cxn modelId="{841691B5-8724-4650-9C05-2196CB15F40E}" type="presOf" srcId="{4CBFDED8-80C0-41D6-A616-266A0F808906}" destId="{7999BD2F-0D84-4811-85A1-585619DB3A84}" srcOrd="0" destOrd="0" presId="urn:microsoft.com/office/officeart/2008/layout/PictureAccentList"/>
    <dgm:cxn modelId="{8375FAE5-7B1E-4033-966C-17316708828B}" type="presOf" srcId="{5A3661C9-87A7-42FC-A5C2-EDBEC601A1FC}" destId="{5160FBC5-E532-4722-A68D-014F2FECD608}" srcOrd="0" destOrd="0" presId="urn:microsoft.com/office/officeart/2008/layout/PictureAccentList"/>
    <dgm:cxn modelId="{E8E38AEE-29DB-4746-9533-04E0D8F639F3}" type="presOf" srcId="{FDA6FFDD-01A4-4F7F-BC1F-51C2D2865551}" destId="{504C6FF6-1125-4D87-A3D8-B89669872779}" srcOrd="0" destOrd="0" presId="urn:microsoft.com/office/officeart/2008/layout/PictureAccentList"/>
    <dgm:cxn modelId="{1B86421E-D2DA-4E56-99A9-0CD51C92B9E3}" type="presParOf" srcId="{1B6D500B-2F90-43BD-88C5-262E1A0CE5DC}" destId="{13989A9A-7F72-4917-9D67-0A176BF45450}" srcOrd="0" destOrd="0" presId="urn:microsoft.com/office/officeart/2008/layout/PictureAccentList"/>
    <dgm:cxn modelId="{7A7570CD-D064-42F9-8E80-694B9745D3A8}" type="presParOf" srcId="{13989A9A-7F72-4917-9D67-0A176BF45450}" destId="{61FC973F-2F06-46AC-A08A-51C6B3FCF2E9}" srcOrd="0" destOrd="0" presId="urn:microsoft.com/office/officeart/2008/layout/PictureAccentList"/>
    <dgm:cxn modelId="{8F3762B4-2E48-4BF6-B8C4-F2E1246A5976}" type="presParOf" srcId="{61FC973F-2F06-46AC-A08A-51C6B3FCF2E9}" destId="{7999BD2F-0D84-4811-85A1-585619DB3A84}" srcOrd="0" destOrd="0" presId="urn:microsoft.com/office/officeart/2008/layout/PictureAccentList"/>
    <dgm:cxn modelId="{97ED3CD1-AAF8-43AA-AE40-41A1A8BA1F43}" type="presParOf" srcId="{13989A9A-7F72-4917-9D67-0A176BF45450}" destId="{97F17241-77A3-4FB4-875D-70439362256D}" srcOrd="1" destOrd="0" presId="urn:microsoft.com/office/officeart/2008/layout/PictureAccentList"/>
    <dgm:cxn modelId="{92E0A849-EF08-4718-B706-86916E7B569B}" type="presParOf" srcId="{97F17241-77A3-4FB4-875D-70439362256D}" destId="{830174B6-26EC-4872-B1BD-6DF9BCC8240F}" srcOrd="0" destOrd="0" presId="urn:microsoft.com/office/officeart/2008/layout/PictureAccentList"/>
    <dgm:cxn modelId="{AE1C043A-67C8-41D3-A7B9-96345B13A063}" type="presParOf" srcId="{830174B6-26EC-4872-B1BD-6DF9BCC8240F}" destId="{BDC724DC-A115-4EF7-8492-0FED366ECBD0}" srcOrd="0" destOrd="0" presId="urn:microsoft.com/office/officeart/2008/layout/PictureAccentList"/>
    <dgm:cxn modelId="{5108455C-E785-477B-9F3F-3F113EC51292}" type="presParOf" srcId="{830174B6-26EC-4872-B1BD-6DF9BCC8240F}" destId="{504C6FF6-1125-4D87-A3D8-B89669872779}" srcOrd="1" destOrd="0" presId="urn:microsoft.com/office/officeart/2008/layout/PictureAccentList"/>
    <dgm:cxn modelId="{5AF71113-4C6F-4DD2-B7DB-021535AE8B8A}" type="presParOf" srcId="{97F17241-77A3-4FB4-875D-70439362256D}" destId="{9262939F-A41A-4135-AB39-03255CF6A991}" srcOrd="1" destOrd="0" presId="urn:microsoft.com/office/officeart/2008/layout/PictureAccentList"/>
    <dgm:cxn modelId="{4B5CB385-4987-447C-BA4D-1C498FA48D93}" type="presParOf" srcId="{9262939F-A41A-4135-AB39-03255CF6A991}" destId="{F5612217-5444-4921-A12B-13A90E51FEB5}" srcOrd="0" destOrd="0" presId="urn:microsoft.com/office/officeart/2008/layout/PictureAccentList"/>
    <dgm:cxn modelId="{87CD3671-5970-4366-AE38-A20271A9EDC7}" type="presParOf" srcId="{9262939F-A41A-4135-AB39-03255CF6A991}" destId="{016FD545-8DFF-4911-A8D9-AC7A45319B60}" srcOrd="1" destOrd="0" presId="urn:microsoft.com/office/officeart/2008/layout/PictureAccentList"/>
    <dgm:cxn modelId="{AE18AA0A-75CB-40D7-89E0-7CC9566B847D}" type="presParOf" srcId="{97F17241-77A3-4FB4-875D-70439362256D}" destId="{3F27CE2B-1B75-45D1-B34F-E080D07040B4}" srcOrd="2" destOrd="0" presId="urn:microsoft.com/office/officeart/2008/layout/PictureAccentList"/>
    <dgm:cxn modelId="{B40CE2E2-41EB-4BEB-85C9-4095CD1E612C}" type="presParOf" srcId="{3F27CE2B-1B75-45D1-B34F-E080D07040B4}" destId="{7792ED85-297D-4FF1-ACC3-A2648ADFC8CB}" srcOrd="0" destOrd="0" presId="urn:microsoft.com/office/officeart/2008/layout/PictureAccentList"/>
    <dgm:cxn modelId="{C238DFDE-4FB0-40BC-8C08-9351ED458AE1}" type="presParOf" srcId="{3F27CE2B-1B75-45D1-B34F-E080D07040B4}" destId="{5160FBC5-E532-4722-A68D-014F2FECD608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4F378-03C5-40CC-95BA-2F44002F5500}">
      <dsp:nvSpPr>
        <dsp:cNvPr id="0" name=""/>
        <dsp:cNvSpPr/>
      </dsp:nvSpPr>
      <dsp:spPr>
        <a:xfrm>
          <a:off x="0" y="6038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Introduction</a:t>
          </a:r>
          <a:endParaRPr lang="en-IN" sz="1400" kern="1200" dirty="0"/>
        </a:p>
      </dsp:txBody>
      <dsp:txXfrm>
        <a:off x="15992" y="76381"/>
        <a:ext cx="8175391" cy="295616"/>
      </dsp:txXfrm>
    </dsp:sp>
    <dsp:sp modelId="{D24DCC49-F3DA-41D5-9E3F-D3388F0D8AEE}">
      <dsp:nvSpPr>
        <dsp:cNvPr id="0" name=""/>
        <dsp:cNvSpPr/>
      </dsp:nvSpPr>
      <dsp:spPr>
        <a:xfrm>
          <a:off x="0" y="38798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Project Definition</a:t>
          </a:r>
          <a:endParaRPr lang="en-IN" sz="1100" kern="1200" dirty="0"/>
        </a:p>
      </dsp:txBody>
      <dsp:txXfrm>
        <a:off x="0" y="387989"/>
        <a:ext cx="8207375" cy="231840"/>
      </dsp:txXfrm>
    </dsp:sp>
    <dsp:sp modelId="{961D6F3E-C7EB-46F3-8832-32F64EE3BCCC}">
      <dsp:nvSpPr>
        <dsp:cNvPr id="0" name=""/>
        <dsp:cNvSpPr/>
      </dsp:nvSpPr>
      <dsp:spPr>
        <a:xfrm>
          <a:off x="0" y="61982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Motivation</a:t>
          </a:r>
          <a:endParaRPr lang="en-IN" sz="1400" kern="1200" dirty="0"/>
        </a:p>
      </dsp:txBody>
      <dsp:txXfrm>
        <a:off x="15992" y="635821"/>
        <a:ext cx="8175391" cy="295616"/>
      </dsp:txXfrm>
    </dsp:sp>
    <dsp:sp modelId="{8F1C6404-1ECF-46C3-8F32-2659FE2C6A38}">
      <dsp:nvSpPr>
        <dsp:cNvPr id="0" name=""/>
        <dsp:cNvSpPr/>
      </dsp:nvSpPr>
      <dsp:spPr>
        <a:xfrm>
          <a:off x="0" y="94742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Research Question</a:t>
          </a:r>
          <a:endParaRPr lang="en-IN" sz="1100" kern="1200" dirty="0"/>
        </a:p>
      </dsp:txBody>
      <dsp:txXfrm>
        <a:off x="0" y="947429"/>
        <a:ext cx="8207375" cy="231840"/>
      </dsp:txXfrm>
    </dsp:sp>
    <dsp:sp modelId="{749784AB-8B16-45C4-B811-203508EF40C7}">
      <dsp:nvSpPr>
        <dsp:cNvPr id="0" name=""/>
        <dsp:cNvSpPr/>
      </dsp:nvSpPr>
      <dsp:spPr>
        <a:xfrm>
          <a:off x="0" y="117926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Objective</a:t>
          </a:r>
          <a:endParaRPr lang="en-IN" sz="1400" kern="1200" dirty="0"/>
        </a:p>
      </dsp:txBody>
      <dsp:txXfrm>
        <a:off x="15992" y="1195261"/>
        <a:ext cx="8175391" cy="295616"/>
      </dsp:txXfrm>
    </dsp:sp>
    <dsp:sp modelId="{3AC6C86B-FC3F-411D-B55E-C832D3FC665E}">
      <dsp:nvSpPr>
        <dsp:cNvPr id="0" name=""/>
        <dsp:cNvSpPr/>
      </dsp:nvSpPr>
      <dsp:spPr>
        <a:xfrm>
          <a:off x="0" y="150686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Project Requirements</a:t>
          </a:r>
          <a:endParaRPr lang="en-IN" sz="1100" kern="1200" dirty="0"/>
        </a:p>
      </dsp:txBody>
      <dsp:txXfrm>
        <a:off x="0" y="1506869"/>
        <a:ext cx="8207375" cy="231840"/>
      </dsp:txXfrm>
    </dsp:sp>
    <dsp:sp modelId="{406F3EF0-5B71-44F6-9F4A-501C60CED126}">
      <dsp:nvSpPr>
        <dsp:cNvPr id="0" name=""/>
        <dsp:cNvSpPr/>
      </dsp:nvSpPr>
      <dsp:spPr>
        <a:xfrm>
          <a:off x="0" y="173870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Existing Methods</a:t>
          </a:r>
          <a:endParaRPr lang="en-IN" sz="1400" kern="1200" dirty="0"/>
        </a:p>
      </dsp:txBody>
      <dsp:txXfrm>
        <a:off x="15992" y="1754701"/>
        <a:ext cx="8175391" cy="295616"/>
      </dsp:txXfrm>
    </dsp:sp>
    <dsp:sp modelId="{001FF1E6-447C-467B-B1AB-5AC66035300D}">
      <dsp:nvSpPr>
        <dsp:cNvPr id="0" name=""/>
        <dsp:cNvSpPr/>
      </dsp:nvSpPr>
      <dsp:spPr>
        <a:xfrm>
          <a:off x="0" y="206630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Literature Survey</a:t>
          </a:r>
          <a:endParaRPr lang="en-IN" sz="1100" kern="1200" dirty="0"/>
        </a:p>
      </dsp:txBody>
      <dsp:txXfrm>
        <a:off x="0" y="2066309"/>
        <a:ext cx="8207375" cy="231840"/>
      </dsp:txXfrm>
    </dsp:sp>
    <dsp:sp modelId="{BC862570-E083-464E-AF79-B43CAE5051C2}">
      <dsp:nvSpPr>
        <dsp:cNvPr id="0" name=""/>
        <dsp:cNvSpPr/>
      </dsp:nvSpPr>
      <dsp:spPr>
        <a:xfrm>
          <a:off x="0" y="229814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Proposed Concept</a:t>
          </a:r>
          <a:endParaRPr lang="en-IN" sz="1400" kern="1200" dirty="0"/>
        </a:p>
      </dsp:txBody>
      <dsp:txXfrm>
        <a:off x="15992" y="2314141"/>
        <a:ext cx="8175391" cy="295616"/>
      </dsp:txXfrm>
    </dsp:sp>
    <dsp:sp modelId="{4AD0CEAA-1ECF-4E00-ACE0-48999B7AE93B}">
      <dsp:nvSpPr>
        <dsp:cNvPr id="0" name=""/>
        <dsp:cNvSpPr/>
      </dsp:nvSpPr>
      <dsp:spPr>
        <a:xfrm>
          <a:off x="0" y="262574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Simulink – C- Python</a:t>
          </a:r>
          <a:endParaRPr lang="en-IN" sz="1100" kern="1200" dirty="0"/>
        </a:p>
      </dsp:txBody>
      <dsp:txXfrm>
        <a:off x="0" y="2625749"/>
        <a:ext cx="8207375" cy="231840"/>
      </dsp:txXfrm>
    </dsp:sp>
    <dsp:sp modelId="{348AF2E2-55EC-44ED-9167-73AB205E3083}">
      <dsp:nvSpPr>
        <dsp:cNvPr id="0" name=""/>
        <dsp:cNvSpPr/>
      </dsp:nvSpPr>
      <dsp:spPr>
        <a:xfrm>
          <a:off x="0" y="285758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Methodology</a:t>
          </a:r>
          <a:endParaRPr lang="en-IN" sz="1400" kern="1200" dirty="0"/>
        </a:p>
      </dsp:txBody>
      <dsp:txXfrm>
        <a:off x="15992" y="2873581"/>
        <a:ext cx="8175391" cy="295616"/>
      </dsp:txXfrm>
    </dsp:sp>
    <dsp:sp modelId="{582C80F6-B19A-46F2-A607-632416E7DF74}">
      <dsp:nvSpPr>
        <dsp:cNvPr id="0" name=""/>
        <dsp:cNvSpPr/>
      </dsp:nvSpPr>
      <dsp:spPr>
        <a:xfrm>
          <a:off x="0" y="3185189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How to Achieve ?</a:t>
          </a:r>
          <a:endParaRPr lang="en-IN" sz="1100" kern="1200" dirty="0"/>
        </a:p>
      </dsp:txBody>
      <dsp:txXfrm>
        <a:off x="0" y="3185189"/>
        <a:ext cx="8207375" cy="231840"/>
      </dsp:txXfrm>
    </dsp:sp>
    <dsp:sp modelId="{2BEDD5F8-A466-4DFC-A559-9DF8B9443D94}">
      <dsp:nvSpPr>
        <dsp:cNvPr id="0" name=""/>
        <dsp:cNvSpPr/>
      </dsp:nvSpPr>
      <dsp:spPr>
        <a:xfrm>
          <a:off x="0" y="3417029"/>
          <a:ext cx="8207375" cy="3276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Comparison and Evaluation</a:t>
          </a:r>
          <a:endParaRPr lang="en-IN" sz="1400" kern="1200" dirty="0"/>
        </a:p>
      </dsp:txBody>
      <dsp:txXfrm>
        <a:off x="15992" y="3433021"/>
        <a:ext cx="8175391" cy="295616"/>
      </dsp:txXfrm>
    </dsp:sp>
    <dsp:sp modelId="{9A3881DC-AB5E-4FE3-BB50-419A2D3E68BB}">
      <dsp:nvSpPr>
        <dsp:cNvPr id="0" name=""/>
        <dsp:cNvSpPr/>
      </dsp:nvSpPr>
      <dsp:spPr>
        <a:xfrm>
          <a:off x="0" y="3744628"/>
          <a:ext cx="8207375" cy="231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584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100" kern="1200" dirty="0"/>
            <a:t>Is it better ?</a:t>
          </a:r>
          <a:endParaRPr lang="en-IN" sz="1100" kern="1200" dirty="0"/>
        </a:p>
      </dsp:txBody>
      <dsp:txXfrm>
        <a:off x="0" y="3744628"/>
        <a:ext cx="8207375" cy="231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378998-BFA3-42F3-BD68-5183ECC9377B}">
      <dsp:nvSpPr>
        <dsp:cNvPr id="0" name=""/>
        <dsp:cNvSpPr/>
      </dsp:nvSpPr>
      <dsp:spPr>
        <a:xfrm rot="5400000">
          <a:off x="1906330" y="758911"/>
          <a:ext cx="660469" cy="7519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2D2CB-7326-4D97-991A-FB509871E4A9}">
      <dsp:nvSpPr>
        <dsp:cNvPr id="0" name=""/>
        <dsp:cNvSpPr/>
      </dsp:nvSpPr>
      <dsp:spPr>
        <a:xfrm>
          <a:off x="1731346" y="26768"/>
          <a:ext cx="1111841" cy="778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Discretize Model</a:t>
          </a:r>
          <a:endParaRPr lang="en-IN" sz="1100" kern="1200" dirty="0"/>
        </a:p>
      </dsp:txBody>
      <dsp:txXfrm>
        <a:off x="1769344" y="64766"/>
        <a:ext cx="1035845" cy="702257"/>
      </dsp:txXfrm>
    </dsp:sp>
    <dsp:sp modelId="{F70E91A8-B26E-4B72-AF07-D4C0735CA404}">
      <dsp:nvSpPr>
        <dsp:cNvPr id="0" name=""/>
        <dsp:cNvSpPr/>
      </dsp:nvSpPr>
      <dsp:spPr>
        <a:xfrm>
          <a:off x="2843187" y="100992"/>
          <a:ext cx="808647" cy="62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Model Discretizer Toolbox</a:t>
          </a:r>
          <a:endParaRPr lang="en-IN" sz="700" kern="1200" dirty="0"/>
        </a:p>
      </dsp:txBody>
      <dsp:txXfrm>
        <a:off x="2843187" y="100992"/>
        <a:ext cx="808647" cy="629018"/>
      </dsp:txXfrm>
    </dsp:sp>
    <dsp:sp modelId="{4E588B0B-E7A0-4990-A575-12E1BD965DD4}">
      <dsp:nvSpPr>
        <dsp:cNvPr id="0" name=""/>
        <dsp:cNvSpPr/>
      </dsp:nvSpPr>
      <dsp:spPr>
        <a:xfrm rot="5400000">
          <a:off x="2828165" y="1633146"/>
          <a:ext cx="660469" cy="7519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E138A8-52FA-4530-94B5-A5DCB7F14BFC}">
      <dsp:nvSpPr>
        <dsp:cNvPr id="0" name=""/>
        <dsp:cNvSpPr/>
      </dsp:nvSpPr>
      <dsp:spPr>
        <a:xfrm>
          <a:off x="2653181" y="901002"/>
          <a:ext cx="1111841" cy="778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Chose Appropriate Coder Settings</a:t>
          </a:r>
          <a:endParaRPr lang="en-IN" sz="1100" kern="1200" dirty="0"/>
        </a:p>
      </dsp:txBody>
      <dsp:txXfrm>
        <a:off x="2691179" y="939000"/>
        <a:ext cx="1035845" cy="702257"/>
      </dsp:txXfrm>
    </dsp:sp>
    <dsp:sp modelId="{90EBED4A-61FD-4527-A209-6C106D56156C}">
      <dsp:nvSpPr>
        <dsp:cNvPr id="0" name=""/>
        <dsp:cNvSpPr/>
      </dsp:nvSpPr>
      <dsp:spPr>
        <a:xfrm>
          <a:off x="3765022" y="975227"/>
          <a:ext cx="808647" cy="62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Shared Library Mode</a:t>
          </a:r>
          <a:endParaRPr lang="en-IN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Function Type</a:t>
          </a:r>
          <a:endParaRPr lang="en-IN" sz="700" kern="1200" dirty="0"/>
        </a:p>
      </dsp:txBody>
      <dsp:txXfrm>
        <a:off x="3765022" y="975227"/>
        <a:ext cx="808647" cy="629018"/>
      </dsp:txXfrm>
    </dsp:sp>
    <dsp:sp modelId="{66C5F03B-0395-4717-A305-86D121A68FDE}">
      <dsp:nvSpPr>
        <dsp:cNvPr id="0" name=""/>
        <dsp:cNvSpPr/>
      </dsp:nvSpPr>
      <dsp:spPr>
        <a:xfrm rot="5400000">
          <a:off x="3750000" y="2507381"/>
          <a:ext cx="660469" cy="7519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B5325-8F29-4FB5-A24D-2B089948F737}">
      <dsp:nvSpPr>
        <dsp:cNvPr id="0" name=""/>
        <dsp:cNvSpPr/>
      </dsp:nvSpPr>
      <dsp:spPr>
        <a:xfrm>
          <a:off x="3575015" y="1775237"/>
          <a:ext cx="1111841" cy="778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Set parameters and Signals</a:t>
          </a:r>
          <a:endParaRPr lang="en-IN" sz="1100" kern="1200" dirty="0"/>
        </a:p>
      </dsp:txBody>
      <dsp:txXfrm>
        <a:off x="3613013" y="1813235"/>
        <a:ext cx="1035845" cy="702257"/>
      </dsp:txXfrm>
    </dsp:sp>
    <dsp:sp modelId="{FA0BEC03-D8B1-4B83-AB3A-4D9055D0F726}">
      <dsp:nvSpPr>
        <dsp:cNvPr id="0" name=""/>
        <dsp:cNvSpPr/>
      </dsp:nvSpPr>
      <dsp:spPr>
        <a:xfrm>
          <a:off x="4686857" y="1849462"/>
          <a:ext cx="808647" cy="62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ExportedGlobal Type</a:t>
          </a:r>
          <a:endParaRPr lang="en-IN" sz="700" kern="1200" dirty="0"/>
        </a:p>
      </dsp:txBody>
      <dsp:txXfrm>
        <a:off x="4686857" y="1849462"/>
        <a:ext cx="808647" cy="629018"/>
      </dsp:txXfrm>
    </dsp:sp>
    <dsp:sp modelId="{5490637E-87B3-41E5-8C11-8AFE1973DDF1}">
      <dsp:nvSpPr>
        <dsp:cNvPr id="0" name=""/>
        <dsp:cNvSpPr/>
      </dsp:nvSpPr>
      <dsp:spPr>
        <a:xfrm rot="5400000">
          <a:off x="4671834" y="3381616"/>
          <a:ext cx="660469" cy="75192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FFE53D-56B7-4827-B6D8-5BD212994D99}">
      <dsp:nvSpPr>
        <dsp:cNvPr id="0" name=""/>
        <dsp:cNvSpPr/>
      </dsp:nvSpPr>
      <dsp:spPr>
        <a:xfrm>
          <a:off x="4496850" y="2649472"/>
          <a:ext cx="1111841" cy="778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Dll File Generation</a:t>
          </a:r>
          <a:endParaRPr lang="en-IN" sz="1100" kern="1200" dirty="0"/>
        </a:p>
      </dsp:txBody>
      <dsp:txXfrm>
        <a:off x="4534848" y="2687470"/>
        <a:ext cx="1035845" cy="702257"/>
      </dsp:txXfrm>
    </dsp:sp>
    <dsp:sp modelId="{8C850D8A-E6FC-4F93-BD19-076DEBE0B5F8}">
      <dsp:nvSpPr>
        <dsp:cNvPr id="0" name=""/>
        <dsp:cNvSpPr/>
      </dsp:nvSpPr>
      <dsp:spPr>
        <a:xfrm>
          <a:off x="5608692" y="2723697"/>
          <a:ext cx="808647" cy="62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Code Generation</a:t>
          </a:r>
          <a:endParaRPr lang="en-IN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Code Building</a:t>
          </a:r>
          <a:endParaRPr lang="en-IN" sz="700" kern="1200" dirty="0"/>
        </a:p>
      </dsp:txBody>
      <dsp:txXfrm>
        <a:off x="5608692" y="2723697"/>
        <a:ext cx="808647" cy="629018"/>
      </dsp:txXfrm>
    </dsp:sp>
    <dsp:sp modelId="{850A58FB-8B01-4972-8767-E95B4ED031B5}">
      <dsp:nvSpPr>
        <dsp:cNvPr id="0" name=""/>
        <dsp:cNvSpPr/>
      </dsp:nvSpPr>
      <dsp:spPr>
        <a:xfrm>
          <a:off x="5418685" y="3523707"/>
          <a:ext cx="1111841" cy="77825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Write Python Script</a:t>
          </a:r>
          <a:endParaRPr lang="en-IN" sz="1100" kern="1200" dirty="0"/>
        </a:p>
      </dsp:txBody>
      <dsp:txXfrm>
        <a:off x="5456683" y="3561705"/>
        <a:ext cx="1035845" cy="702257"/>
      </dsp:txXfrm>
    </dsp:sp>
    <dsp:sp modelId="{7A8DF0E7-DA80-4E64-BD80-AA22D2084462}">
      <dsp:nvSpPr>
        <dsp:cNvPr id="0" name=""/>
        <dsp:cNvSpPr/>
      </dsp:nvSpPr>
      <dsp:spPr>
        <a:xfrm>
          <a:off x="6530527" y="3597932"/>
          <a:ext cx="808647" cy="629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Declare Classes if Needed</a:t>
          </a:r>
          <a:endParaRPr lang="en-IN" sz="700" kern="1200" dirty="0"/>
        </a:p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700" kern="1200" dirty="0"/>
            <a:t>Invoke the Three Functions</a:t>
          </a:r>
          <a:endParaRPr lang="en-IN" sz="700" kern="1200" dirty="0"/>
        </a:p>
      </dsp:txBody>
      <dsp:txXfrm>
        <a:off x="6530527" y="3597932"/>
        <a:ext cx="808647" cy="6290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C61E2-5CA6-42B5-A0A0-E53BB42D746D}">
      <dsp:nvSpPr>
        <dsp:cNvPr id="0" name=""/>
        <dsp:cNvSpPr/>
      </dsp:nvSpPr>
      <dsp:spPr>
        <a:xfrm>
          <a:off x="963155" y="382695"/>
          <a:ext cx="1424574" cy="13247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The main file from where all other required functions are invoked</a:t>
          </a:r>
          <a:endParaRPr lang="en-IN" sz="1400" kern="1200" dirty="0"/>
        </a:p>
      </dsp:txBody>
      <dsp:txXfrm>
        <a:off x="1191087" y="382695"/>
        <a:ext cx="1196642" cy="1324784"/>
      </dsp:txXfrm>
    </dsp:sp>
    <dsp:sp modelId="{877D0ED5-C0E5-498B-8966-A1EB0525A544}">
      <dsp:nvSpPr>
        <dsp:cNvPr id="0" name=""/>
        <dsp:cNvSpPr/>
      </dsp:nvSpPr>
      <dsp:spPr>
        <a:xfrm>
          <a:off x="963155" y="1707480"/>
          <a:ext cx="1424574" cy="950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be mimicked in python</a:t>
          </a:r>
          <a:endParaRPr lang="en-IN" sz="1400" kern="1200" dirty="0"/>
        </a:p>
      </dsp:txBody>
      <dsp:txXfrm>
        <a:off x="1191087" y="1707480"/>
        <a:ext cx="1196642" cy="950190"/>
      </dsp:txXfrm>
    </dsp:sp>
    <dsp:sp modelId="{3BEF0367-B825-4BDD-A614-92BB7FB15563}">
      <dsp:nvSpPr>
        <dsp:cNvPr id="0" name=""/>
        <dsp:cNvSpPr/>
      </dsp:nvSpPr>
      <dsp:spPr>
        <a:xfrm>
          <a:off x="963155" y="2657671"/>
          <a:ext cx="1424574" cy="9501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Initialize(), step() and terminate()</a:t>
          </a:r>
          <a:endParaRPr lang="en-IN" sz="1400" kern="1200" dirty="0"/>
        </a:p>
      </dsp:txBody>
      <dsp:txXfrm>
        <a:off x="1191087" y="2657671"/>
        <a:ext cx="1196642" cy="950190"/>
      </dsp:txXfrm>
    </dsp:sp>
    <dsp:sp modelId="{5FBB4ECC-FF3A-4230-87EE-77B4851369C2}">
      <dsp:nvSpPr>
        <dsp:cNvPr id="0" name=""/>
        <dsp:cNvSpPr/>
      </dsp:nvSpPr>
      <dsp:spPr>
        <a:xfrm>
          <a:off x="203382" y="2808"/>
          <a:ext cx="949716" cy="9497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ert_main.c</a:t>
          </a:r>
          <a:endParaRPr lang="en-IN" sz="800" kern="1200" dirty="0"/>
        </a:p>
      </dsp:txBody>
      <dsp:txXfrm>
        <a:off x="342465" y="141891"/>
        <a:ext cx="671550" cy="671550"/>
      </dsp:txXfrm>
    </dsp:sp>
    <dsp:sp modelId="{4757F414-2603-407E-90C8-E46CC95B68ED}">
      <dsp:nvSpPr>
        <dsp:cNvPr id="0" name=""/>
        <dsp:cNvSpPr/>
      </dsp:nvSpPr>
      <dsp:spPr>
        <a:xfrm>
          <a:off x="3337445" y="382695"/>
          <a:ext cx="1424574" cy="126475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Contains the required functions for the simulation to happen</a:t>
          </a:r>
          <a:endParaRPr lang="en-IN" sz="1400" kern="1200" dirty="0"/>
        </a:p>
      </dsp:txBody>
      <dsp:txXfrm>
        <a:off x="3565377" y="382695"/>
        <a:ext cx="1196642" cy="1264751"/>
      </dsp:txXfrm>
    </dsp:sp>
    <dsp:sp modelId="{11B7C75A-3747-4DF5-B838-CDE37B5FF2D1}">
      <dsp:nvSpPr>
        <dsp:cNvPr id="0" name=""/>
        <dsp:cNvSpPr/>
      </dsp:nvSpPr>
      <dsp:spPr>
        <a:xfrm>
          <a:off x="3346135" y="1622609"/>
          <a:ext cx="1424574" cy="149170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Contains all global variables that can be accessed from the dll file</a:t>
          </a:r>
          <a:endParaRPr lang="en-IN" sz="1400" kern="1200" dirty="0"/>
        </a:p>
      </dsp:txBody>
      <dsp:txXfrm>
        <a:off x="3574067" y="1622609"/>
        <a:ext cx="1196642" cy="1491704"/>
      </dsp:txXfrm>
    </dsp:sp>
    <dsp:sp modelId="{7A83B37E-2210-44C0-94F8-FCA47C799E6C}">
      <dsp:nvSpPr>
        <dsp:cNvPr id="0" name=""/>
        <dsp:cNvSpPr/>
      </dsp:nvSpPr>
      <dsp:spPr>
        <a:xfrm>
          <a:off x="2577672" y="2808"/>
          <a:ext cx="949716" cy="9497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 err="1"/>
            <a:t>modelname.c</a:t>
          </a:r>
          <a:endParaRPr lang="en-IN" sz="800" kern="1200" dirty="0"/>
        </a:p>
      </dsp:txBody>
      <dsp:txXfrm>
        <a:off x="2716755" y="141891"/>
        <a:ext cx="671550" cy="671550"/>
      </dsp:txXfrm>
    </dsp:sp>
    <dsp:sp modelId="{67029491-FAC2-4AB6-A61F-459E2A7B420A}">
      <dsp:nvSpPr>
        <dsp:cNvPr id="0" name=""/>
        <dsp:cNvSpPr/>
      </dsp:nvSpPr>
      <dsp:spPr>
        <a:xfrm>
          <a:off x="5711736" y="382695"/>
          <a:ext cx="1424574" cy="437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Contains  Structures </a:t>
          </a:r>
          <a:endParaRPr lang="en-IN" sz="1400" kern="1200" dirty="0"/>
        </a:p>
      </dsp:txBody>
      <dsp:txXfrm>
        <a:off x="5939668" y="382695"/>
        <a:ext cx="1196642" cy="437154"/>
      </dsp:txXfrm>
    </dsp:sp>
    <dsp:sp modelId="{AC7478CC-156B-44B8-BD57-A8610EE4F39B}">
      <dsp:nvSpPr>
        <dsp:cNvPr id="0" name=""/>
        <dsp:cNvSpPr/>
      </dsp:nvSpPr>
      <dsp:spPr>
        <a:xfrm>
          <a:off x="5711736" y="819849"/>
          <a:ext cx="1424574" cy="43420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Data types</a:t>
          </a:r>
          <a:endParaRPr lang="en-IN" sz="1400" kern="1200" dirty="0"/>
        </a:p>
      </dsp:txBody>
      <dsp:txXfrm>
        <a:off x="5939668" y="819849"/>
        <a:ext cx="1196642" cy="434208"/>
      </dsp:txXfrm>
    </dsp:sp>
    <dsp:sp modelId="{7632ED5D-ED43-428D-BDBA-72DF56E4B8B7}">
      <dsp:nvSpPr>
        <dsp:cNvPr id="0" name=""/>
        <dsp:cNvSpPr/>
      </dsp:nvSpPr>
      <dsp:spPr>
        <a:xfrm>
          <a:off x="4951963" y="2808"/>
          <a:ext cx="949716" cy="9497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modelname.h</a:t>
          </a:r>
          <a:endParaRPr lang="en-IN" sz="800" kern="1200" dirty="0"/>
        </a:p>
      </dsp:txBody>
      <dsp:txXfrm>
        <a:off x="5091046" y="141891"/>
        <a:ext cx="671550" cy="671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F9AE5-DC93-48A9-8ECF-6433D606DEB5}">
      <dsp:nvSpPr>
        <dsp:cNvPr id="0" name=""/>
        <dsp:cNvSpPr/>
      </dsp:nvSpPr>
      <dsp:spPr>
        <a:xfrm>
          <a:off x="0" y="3818470"/>
          <a:ext cx="6230400" cy="5011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Terminate</a:t>
          </a:r>
          <a:endParaRPr lang="en-IN" sz="900" kern="1200" dirty="0"/>
        </a:p>
      </dsp:txBody>
      <dsp:txXfrm>
        <a:off x="0" y="3818470"/>
        <a:ext cx="6230400" cy="270632"/>
      </dsp:txXfrm>
    </dsp:sp>
    <dsp:sp modelId="{84349B2B-7CB7-4561-8392-46A1C6CBA2DD}">
      <dsp:nvSpPr>
        <dsp:cNvPr id="0" name=""/>
        <dsp:cNvSpPr/>
      </dsp:nvSpPr>
      <dsp:spPr>
        <a:xfrm>
          <a:off x="0" y="4079080"/>
          <a:ext cx="6230400" cy="2305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Terminates the model. Kills all temporary constructuors created internally.</a:t>
          </a:r>
          <a:endParaRPr lang="en-IN" sz="1100" kern="1200" dirty="0"/>
        </a:p>
      </dsp:txBody>
      <dsp:txXfrm>
        <a:off x="0" y="4079080"/>
        <a:ext cx="6230400" cy="230539"/>
      </dsp:txXfrm>
    </dsp:sp>
    <dsp:sp modelId="{9337FC35-A4DF-45CA-88D0-C0B6299C151E}">
      <dsp:nvSpPr>
        <dsp:cNvPr id="0" name=""/>
        <dsp:cNvSpPr/>
      </dsp:nvSpPr>
      <dsp:spPr>
        <a:xfrm rot="10800000">
          <a:off x="0" y="3055185"/>
          <a:ext cx="6230400" cy="770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Update and Measure</a:t>
          </a:r>
          <a:endParaRPr lang="en-IN" sz="900" kern="1200" dirty="0"/>
        </a:p>
      </dsp:txBody>
      <dsp:txXfrm rot="-10800000">
        <a:off x="0" y="3055185"/>
        <a:ext cx="6230400" cy="270551"/>
      </dsp:txXfrm>
    </dsp:sp>
    <dsp:sp modelId="{C973F4E2-F4DA-49B0-A4E8-68BF89A97799}">
      <dsp:nvSpPr>
        <dsp:cNvPr id="0" name=""/>
        <dsp:cNvSpPr/>
      </dsp:nvSpPr>
      <dsp:spPr>
        <a:xfrm>
          <a:off x="0" y="3325737"/>
          <a:ext cx="6230400" cy="230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Update required parameters and measure signals in the step loop.</a:t>
          </a:r>
          <a:endParaRPr lang="en-IN" sz="1100" kern="1200" dirty="0"/>
        </a:p>
      </dsp:txBody>
      <dsp:txXfrm>
        <a:off x="0" y="3325737"/>
        <a:ext cx="6230400" cy="230470"/>
      </dsp:txXfrm>
    </dsp:sp>
    <dsp:sp modelId="{E1BF250B-AEB6-4D05-B2B1-AB665AF714F0}">
      <dsp:nvSpPr>
        <dsp:cNvPr id="0" name=""/>
        <dsp:cNvSpPr/>
      </dsp:nvSpPr>
      <dsp:spPr>
        <a:xfrm rot="10800000">
          <a:off x="0" y="2291900"/>
          <a:ext cx="6230400" cy="770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Step the model</a:t>
          </a:r>
          <a:endParaRPr lang="en-IN" sz="900" kern="1200" dirty="0"/>
        </a:p>
      </dsp:txBody>
      <dsp:txXfrm rot="-10800000">
        <a:off x="0" y="2291900"/>
        <a:ext cx="6230400" cy="270551"/>
      </dsp:txXfrm>
    </dsp:sp>
    <dsp:sp modelId="{35646FD6-3C40-4406-9193-35079C76E22C}">
      <dsp:nvSpPr>
        <dsp:cNvPr id="0" name=""/>
        <dsp:cNvSpPr/>
      </dsp:nvSpPr>
      <dsp:spPr>
        <a:xfrm>
          <a:off x="0" y="2562451"/>
          <a:ext cx="6230400" cy="230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Invoke the step function and loop it for simulation time with sample as step size.</a:t>
          </a:r>
          <a:endParaRPr lang="en-IN" sz="1100" kern="1200" dirty="0"/>
        </a:p>
      </dsp:txBody>
      <dsp:txXfrm>
        <a:off x="0" y="2562451"/>
        <a:ext cx="6230400" cy="230470"/>
      </dsp:txXfrm>
    </dsp:sp>
    <dsp:sp modelId="{3FBDAA55-A11A-4F43-9B50-0909BB5C8C14}">
      <dsp:nvSpPr>
        <dsp:cNvPr id="0" name=""/>
        <dsp:cNvSpPr/>
      </dsp:nvSpPr>
      <dsp:spPr>
        <a:xfrm rot="10800000">
          <a:off x="0" y="1528614"/>
          <a:ext cx="6230400" cy="770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Initialize the model </a:t>
          </a:r>
          <a:endParaRPr lang="en-IN" sz="900" kern="1200" dirty="0"/>
        </a:p>
      </dsp:txBody>
      <dsp:txXfrm rot="-10800000">
        <a:off x="0" y="1528614"/>
        <a:ext cx="6230400" cy="270551"/>
      </dsp:txXfrm>
    </dsp:sp>
    <dsp:sp modelId="{5DE4653F-2565-4717-822D-54D3257603D0}">
      <dsp:nvSpPr>
        <dsp:cNvPr id="0" name=""/>
        <dsp:cNvSpPr/>
      </dsp:nvSpPr>
      <dsp:spPr>
        <a:xfrm>
          <a:off x="0" y="1799166"/>
          <a:ext cx="6230400" cy="230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Invoke initiliaize() function to start the process.</a:t>
          </a:r>
          <a:endParaRPr lang="en-IN" sz="1100" kern="1200" dirty="0"/>
        </a:p>
      </dsp:txBody>
      <dsp:txXfrm>
        <a:off x="0" y="1799166"/>
        <a:ext cx="6230400" cy="230470"/>
      </dsp:txXfrm>
    </dsp:sp>
    <dsp:sp modelId="{A12092A6-4145-49B9-B807-2573582D3E76}">
      <dsp:nvSpPr>
        <dsp:cNvPr id="0" name=""/>
        <dsp:cNvSpPr/>
      </dsp:nvSpPr>
      <dsp:spPr>
        <a:xfrm rot="10800000">
          <a:off x="0" y="765329"/>
          <a:ext cx="6230400" cy="770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Declare Classes (For reusable type functions)</a:t>
          </a:r>
          <a:endParaRPr lang="en-IN" sz="900" kern="1200" dirty="0"/>
        </a:p>
      </dsp:txBody>
      <dsp:txXfrm rot="-10800000">
        <a:off x="0" y="765329"/>
        <a:ext cx="6230400" cy="270551"/>
      </dsp:txXfrm>
    </dsp:sp>
    <dsp:sp modelId="{0EA124F2-32CB-41AB-BC33-98D936760E26}">
      <dsp:nvSpPr>
        <dsp:cNvPr id="0" name=""/>
        <dsp:cNvSpPr/>
      </dsp:nvSpPr>
      <dsp:spPr>
        <a:xfrm>
          <a:off x="0" y="1035881"/>
          <a:ext cx="6230400" cy="230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From modelname.h file redefine strucutres as classes. Skip this step for non reusable functions.</a:t>
          </a:r>
          <a:endParaRPr lang="en-IN" sz="1100" kern="1200" dirty="0"/>
        </a:p>
      </dsp:txBody>
      <dsp:txXfrm>
        <a:off x="0" y="1035881"/>
        <a:ext cx="6230400" cy="230470"/>
      </dsp:txXfrm>
    </dsp:sp>
    <dsp:sp modelId="{B09CF9E7-859B-4F18-B9BE-42FA4EDF5F2F}">
      <dsp:nvSpPr>
        <dsp:cNvPr id="0" name=""/>
        <dsp:cNvSpPr/>
      </dsp:nvSpPr>
      <dsp:spPr>
        <a:xfrm rot="10800000">
          <a:off x="0" y="2044"/>
          <a:ext cx="6230400" cy="7708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900" kern="1200" dirty="0"/>
            <a:t>Import dll using ctypes</a:t>
          </a:r>
          <a:endParaRPr lang="en-IN" sz="900" kern="1200" dirty="0"/>
        </a:p>
      </dsp:txBody>
      <dsp:txXfrm rot="-10800000">
        <a:off x="0" y="2044"/>
        <a:ext cx="6230400" cy="270551"/>
      </dsp:txXfrm>
    </dsp:sp>
    <dsp:sp modelId="{49C8BD82-1AAC-44C8-BCBA-D23AE7344998}">
      <dsp:nvSpPr>
        <dsp:cNvPr id="0" name=""/>
        <dsp:cNvSpPr/>
      </dsp:nvSpPr>
      <dsp:spPr>
        <a:xfrm>
          <a:off x="0" y="272596"/>
          <a:ext cx="6230400" cy="23047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13970" rIns="78232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Import the 3 required functions, parameters and signals into local variables.</a:t>
          </a:r>
          <a:endParaRPr lang="en-IN" sz="1100" kern="1200" dirty="0"/>
        </a:p>
      </dsp:txBody>
      <dsp:txXfrm>
        <a:off x="0" y="272596"/>
        <a:ext cx="6230400" cy="23047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18FD8-8344-4CF0-B0E3-6B5630A9619D}">
      <dsp:nvSpPr>
        <dsp:cNvPr id="0" name=""/>
        <dsp:cNvSpPr/>
      </dsp:nvSpPr>
      <dsp:spPr>
        <a:xfrm>
          <a:off x="2082" y="58537"/>
          <a:ext cx="2030263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Python Importer</a:t>
          </a:r>
          <a:endParaRPr lang="en-IN" sz="1600" kern="1200" dirty="0"/>
        </a:p>
      </dsp:txBody>
      <dsp:txXfrm>
        <a:off x="2082" y="58537"/>
        <a:ext cx="2030263" cy="460800"/>
      </dsp:txXfrm>
    </dsp:sp>
    <dsp:sp modelId="{48029BA4-3FD0-4365-9E34-16DC3B25AC27}">
      <dsp:nvSpPr>
        <dsp:cNvPr id="0" name=""/>
        <dsp:cNvSpPr/>
      </dsp:nvSpPr>
      <dsp:spPr>
        <a:xfrm>
          <a:off x="2082" y="519337"/>
          <a:ext cx="2030263" cy="240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F</a:t>
          </a:r>
          <a:r>
            <a:rPr lang="de-DE" sz="1600" kern="1200" dirty="0"/>
            <a:t>: Difficult for parameter updation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U</a:t>
          </a:r>
          <a:r>
            <a:rPr lang="de-DE" sz="1600" kern="1200" dirty="0"/>
            <a:t>: Well established documentation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S</a:t>
          </a:r>
          <a:r>
            <a:rPr lang="de-DE" sz="1600" kern="1200" dirty="0"/>
            <a:t>: Difficult to Scale</a:t>
          </a:r>
          <a:endParaRPr lang="en-IN" sz="1600" kern="1200" dirty="0"/>
        </a:p>
      </dsp:txBody>
      <dsp:txXfrm>
        <a:off x="2082" y="519337"/>
        <a:ext cx="2030263" cy="2408737"/>
      </dsp:txXfrm>
    </dsp:sp>
    <dsp:sp modelId="{56F59D05-E9B9-4FBE-8922-2CD35E0C648C}">
      <dsp:nvSpPr>
        <dsp:cNvPr id="0" name=""/>
        <dsp:cNvSpPr/>
      </dsp:nvSpPr>
      <dsp:spPr>
        <a:xfrm>
          <a:off x="2316582" y="58537"/>
          <a:ext cx="2030263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MATLAB Engine</a:t>
          </a:r>
          <a:endParaRPr lang="en-IN" sz="1600" kern="1200" dirty="0"/>
        </a:p>
      </dsp:txBody>
      <dsp:txXfrm>
        <a:off x="2316582" y="58537"/>
        <a:ext cx="2030263" cy="460800"/>
      </dsp:txXfrm>
    </dsp:sp>
    <dsp:sp modelId="{42E83859-792E-4619-B9CB-4ADC59F37BB5}">
      <dsp:nvSpPr>
        <dsp:cNvPr id="0" name=""/>
        <dsp:cNvSpPr/>
      </dsp:nvSpPr>
      <dsp:spPr>
        <a:xfrm>
          <a:off x="2316582" y="519337"/>
          <a:ext cx="2030263" cy="240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F</a:t>
          </a:r>
          <a:r>
            <a:rPr lang="de-DE" sz="1600" kern="1200" dirty="0"/>
            <a:t>: Difficult to establish communication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U</a:t>
          </a:r>
          <a:r>
            <a:rPr lang="de-DE" sz="1600" kern="1200" dirty="0"/>
            <a:t>: Documentation available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S</a:t>
          </a:r>
          <a:r>
            <a:rPr lang="de-DE" sz="1600" kern="1200" dirty="0"/>
            <a:t>: Scaling compromises with time</a:t>
          </a:r>
          <a:endParaRPr lang="en-IN" sz="1600" kern="1200" dirty="0"/>
        </a:p>
      </dsp:txBody>
      <dsp:txXfrm>
        <a:off x="2316582" y="519337"/>
        <a:ext cx="2030263" cy="2408737"/>
      </dsp:txXfrm>
    </dsp:sp>
    <dsp:sp modelId="{2C05AB07-DB87-4E38-A912-5F088AEE64BD}">
      <dsp:nvSpPr>
        <dsp:cNvPr id="0" name=""/>
        <dsp:cNvSpPr/>
      </dsp:nvSpPr>
      <dsp:spPr>
        <a:xfrm>
          <a:off x="4631083" y="58537"/>
          <a:ext cx="2030263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Python to C Code</a:t>
          </a:r>
          <a:endParaRPr lang="en-IN" sz="1600" kern="1200" dirty="0"/>
        </a:p>
      </dsp:txBody>
      <dsp:txXfrm>
        <a:off x="4631083" y="58537"/>
        <a:ext cx="2030263" cy="460800"/>
      </dsp:txXfrm>
    </dsp:sp>
    <dsp:sp modelId="{260308F4-F437-4208-9E7C-B7752F22B517}">
      <dsp:nvSpPr>
        <dsp:cNvPr id="0" name=""/>
        <dsp:cNvSpPr/>
      </dsp:nvSpPr>
      <dsp:spPr>
        <a:xfrm>
          <a:off x="4631083" y="519337"/>
          <a:ext cx="2030263" cy="240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F</a:t>
          </a:r>
          <a:r>
            <a:rPr lang="de-DE" sz="1600" kern="1200" dirty="0"/>
            <a:t>: Can communicate with python easily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U</a:t>
          </a:r>
          <a:r>
            <a:rPr lang="de-DE" sz="1600" kern="1200" dirty="0"/>
            <a:t>: Initial steps are documented but reproducable with accurate resources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600" b="1" kern="1200" dirty="0"/>
            <a:t>S</a:t>
          </a:r>
          <a:r>
            <a:rPr lang="de-DE" sz="1600" kern="1200" dirty="0"/>
            <a:t>: Scalable with extensive coding</a:t>
          </a:r>
          <a:endParaRPr lang="en-IN" sz="1600" kern="1200" dirty="0"/>
        </a:p>
      </dsp:txBody>
      <dsp:txXfrm>
        <a:off x="4631083" y="519337"/>
        <a:ext cx="2030263" cy="24087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9BD2F-0D84-4811-85A1-585619DB3A84}">
      <dsp:nvSpPr>
        <dsp:cNvPr id="0" name=""/>
        <dsp:cNvSpPr/>
      </dsp:nvSpPr>
      <dsp:spPr>
        <a:xfrm>
          <a:off x="377558" y="1262"/>
          <a:ext cx="7135088" cy="758862"/>
        </a:xfrm>
        <a:prstGeom prst="roundRect">
          <a:avLst>
            <a:gd name="adj" fmla="val 1000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725" tIns="57150" rIns="85725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4500" kern="1200" dirty="0"/>
        </a:p>
      </dsp:txBody>
      <dsp:txXfrm>
        <a:off x="399784" y="23488"/>
        <a:ext cx="7090636" cy="714410"/>
      </dsp:txXfrm>
    </dsp:sp>
    <dsp:sp modelId="{BDC724DC-A115-4EF7-8492-0FED366ECBD0}">
      <dsp:nvSpPr>
        <dsp:cNvPr id="0" name=""/>
        <dsp:cNvSpPr/>
      </dsp:nvSpPr>
      <dsp:spPr>
        <a:xfrm>
          <a:off x="377558" y="896720"/>
          <a:ext cx="758862" cy="75886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4C6FF6-1125-4D87-A3D8-B89669872779}">
      <dsp:nvSpPr>
        <dsp:cNvPr id="0" name=""/>
        <dsp:cNvSpPr/>
      </dsp:nvSpPr>
      <dsp:spPr>
        <a:xfrm>
          <a:off x="1181953" y="896720"/>
          <a:ext cx="6330693" cy="75886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Integrate with Python libraries for parellel execution of agents </a:t>
          </a:r>
          <a:endParaRPr lang="en-IN" sz="1600" kern="1200" dirty="0"/>
        </a:p>
      </dsp:txBody>
      <dsp:txXfrm>
        <a:off x="1219004" y="933771"/>
        <a:ext cx="6256591" cy="684760"/>
      </dsp:txXfrm>
    </dsp:sp>
    <dsp:sp modelId="{F5612217-5444-4921-A12B-13A90E51FEB5}">
      <dsp:nvSpPr>
        <dsp:cNvPr id="0" name=""/>
        <dsp:cNvSpPr/>
      </dsp:nvSpPr>
      <dsp:spPr>
        <a:xfrm>
          <a:off x="377558" y="1746646"/>
          <a:ext cx="758862" cy="75886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FD545-8DFF-4911-A8D9-AC7A45319B60}">
      <dsp:nvSpPr>
        <dsp:cNvPr id="0" name=""/>
        <dsp:cNvSpPr/>
      </dsp:nvSpPr>
      <dsp:spPr>
        <a:xfrm>
          <a:off x="1181953" y="1746646"/>
          <a:ext cx="6330693" cy="75886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Utilize capabilites of Python to run simulations on GPU for high demanding applicaitons</a:t>
          </a:r>
          <a:endParaRPr lang="en-IN" sz="1600" kern="1200" dirty="0"/>
        </a:p>
      </dsp:txBody>
      <dsp:txXfrm>
        <a:off x="1219004" y="1783697"/>
        <a:ext cx="6256591" cy="684760"/>
      </dsp:txXfrm>
    </dsp:sp>
    <dsp:sp modelId="{7792ED85-297D-4FF1-ACC3-A2648ADFC8CB}">
      <dsp:nvSpPr>
        <dsp:cNvPr id="0" name=""/>
        <dsp:cNvSpPr/>
      </dsp:nvSpPr>
      <dsp:spPr>
        <a:xfrm>
          <a:off x="377558" y="2596573"/>
          <a:ext cx="758862" cy="75886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0FBC5-E532-4722-A68D-014F2FECD608}">
      <dsp:nvSpPr>
        <dsp:cNvPr id="0" name=""/>
        <dsp:cNvSpPr/>
      </dsp:nvSpPr>
      <dsp:spPr>
        <a:xfrm>
          <a:off x="1181953" y="2596573"/>
          <a:ext cx="6330693" cy="75886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Easy deployment to hardwares such as microprocessors for high computing applications</a:t>
          </a:r>
          <a:endParaRPr lang="en-IN" sz="1600" kern="1200" dirty="0"/>
        </a:p>
      </dsp:txBody>
      <dsp:txXfrm>
        <a:off x="1219004" y="2633624"/>
        <a:ext cx="6256591" cy="684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23EA8153-FA0D-4567-B612-097BE51EB0E1}" type="datetime1">
              <a:rPr lang="de-DE" sz="800" smtClean="0"/>
              <a:t>15.05.2024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000" y="244800"/>
            <a:ext cx="5904000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4828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009019"/>
            <a:ext cx="4937125" cy="30861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68313" y="4400550"/>
            <a:ext cx="5903912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68000" y="8776800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271200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05DD1DF0-DD4E-4B0C-B0FD-D16D9D2A97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5433E71-67B5-4DEA-9517-E30C091F2FCA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27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53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4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9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96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05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07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87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42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79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06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IBM Plex Sans" panose="020B0503050203000203" pitchFamily="34" charset="0"/>
            </a:endParaRPr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679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de-DE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0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22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85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34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4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32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23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84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85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65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68313" y="1009650"/>
            <a:ext cx="49371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92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95BC8A2-6DC3-4ACD-A374-BAFE1684372B}" type="datetime1">
              <a:rPr lang="de-DE" smtClean="0"/>
              <a:t>15.05.2024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51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3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4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3379525"/>
            <a:ext cx="3780000" cy="1710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284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1597025"/>
            <a:ext cx="2664000" cy="411797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1597025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655800"/>
            <a:ext cx="3240000" cy="20592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1115373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57631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4007159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1245972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706910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4137758"/>
            <a:ext cx="561029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2195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0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169244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1" name="Rechteck 20"/>
          <p:cNvSpPr/>
          <p:nvPr userDrawn="1"/>
        </p:nvSpPr>
        <p:spPr>
          <a:xfrm>
            <a:off x="3896476" y="2315783"/>
            <a:ext cx="2814039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583495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134251" y="3214800"/>
            <a:ext cx="234029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4134251" y="3600000"/>
            <a:ext cx="234029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38362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71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1022226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3" name="Rechteck 12"/>
          <p:cNvSpPr/>
          <p:nvPr userDrawn="1"/>
        </p:nvSpPr>
        <p:spPr>
          <a:xfrm>
            <a:off x="3318957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3858957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3556731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3556731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6155688" y="2315783"/>
            <a:ext cx="2520000" cy="27753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6695688" y="15876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393462" y="3214800"/>
            <a:ext cx="2160000" cy="252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0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6393462" y="3600000"/>
            <a:ext cx="2160000" cy="119425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97809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ers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468313" y="2315783"/>
            <a:ext cx="2029913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840865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2545454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2904093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779437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27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79437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4608682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9" name="Bildplatzhalter 7"/>
          <p:cNvSpPr>
            <a:spLocks noGrp="1" noChangeAspect="1"/>
          </p:cNvSpPr>
          <p:nvPr>
            <p:ph type="pic" sz="quarter" idx="20"/>
          </p:nvPr>
        </p:nvSpPr>
        <p:spPr>
          <a:xfrm>
            <a:off x="4967321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0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44560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1" name="Textplatzhalter 10"/>
          <p:cNvSpPr>
            <a:spLocks noGrp="1"/>
          </p:cNvSpPr>
          <p:nvPr>
            <p:ph type="body" sz="quarter" idx="22" hasCustomPrompt="1"/>
          </p:nvPr>
        </p:nvSpPr>
        <p:spPr>
          <a:xfrm>
            <a:off x="4844560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32" name="Rechteck 31"/>
          <p:cNvSpPr/>
          <p:nvPr userDrawn="1"/>
        </p:nvSpPr>
        <p:spPr>
          <a:xfrm>
            <a:off x="6671909" y="2315783"/>
            <a:ext cx="2016000" cy="27737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ildplatzhalter 7"/>
          <p:cNvSpPr>
            <a:spLocks noGrp="1" noChangeAspect="1"/>
          </p:cNvSpPr>
          <p:nvPr>
            <p:ph type="pic" sz="quarter" idx="23"/>
          </p:nvPr>
        </p:nvSpPr>
        <p:spPr>
          <a:xfrm>
            <a:off x="7030548" y="1587600"/>
            <a:ext cx="1298723" cy="12987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4" name="Textplatzhalter 10"/>
          <p:cNvSpPr>
            <a:spLocks noGrp="1"/>
          </p:cNvSpPr>
          <p:nvPr>
            <p:ph type="body" sz="quarter" idx="24" hasCustomPrompt="1"/>
          </p:nvPr>
        </p:nvSpPr>
        <p:spPr>
          <a:xfrm>
            <a:off x="6909683" y="3214799"/>
            <a:ext cx="1624994" cy="407775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35" name="Textplatzhalter 10"/>
          <p:cNvSpPr>
            <a:spLocks noGrp="1"/>
          </p:cNvSpPr>
          <p:nvPr>
            <p:ph type="body" sz="quarter" idx="25" hasCustomPrompt="1"/>
          </p:nvPr>
        </p:nvSpPr>
        <p:spPr>
          <a:xfrm>
            <a:off x="6909683" y="3809772"/>
            <a:ext cx="1624994" cy="113596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Institut und Professur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49720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6512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0249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accent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396488" y="407520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425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084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/>
              <a:t>Thank</a:t>
            </a:r>
            <a:r>
              <a:rPr lang="de-DE" sz="2000" b="1" baseline="0"/>
              <a:t> you!</a:t>
            </a:r>
            <a:endParaRPr lang="de-DE" sz="2000" b="1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4104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13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800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396000" y="2124000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e-mail</a:t>
            </a:r>
            <a:r>
              <a:rPr lang="de-DE" dirty="0"/>
              <a:t>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phone </a:t>
            </a:r>
            <a:r>
              <a:rPr lang="de-DE" dirty="0"/>
              <a:t>	+49 (0) 711 685-</a:t>
            </a: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>
                <a:tab pos="541338" algn="l"/>
              </a:tabLst>
              <a:defRPr/>
            </a:pPr>
            <a:r>
              <a:rPr lang="de-DE"/>
              <a:t>fax </a:t>
            </a:r>
            <a:r>
              <a:rPr lang="de-DE" dirty="0"/>
              <a:t>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/>
              <a:t>Thank</a:t>
            </a:r>
            <a:r>
              <a:rPr lang="de-DE" sz="2000" b="1" baseline="0" dirty="0"/>
              <a:t> </a:t>
            </a:r>
            <a:r>
              <a:rPr lang="de-DE" sz="2000" b="1" baseline="0" dirty="0" err="1"/>
              <a:t>you</a:t>
            </a:r>
            <a:r>
              <a:rPr lang="de-DE" sz="2000" b="1" baseline="0" dirty="0"/>
              <a:t>!</a:t>
            </a:r>
            <a:endParaRPr lang="de-DE" sz="2000" b="1" dirty="0"/>
          </a:p>
        </p:txBody>
      </p:sp>
      <p:sp>
        <p:nvSpPr>
          <p:cNvPr id="18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4204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itute_Schluss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9" name="Textfeld 8"/>
          <p:cNvSpPr txBox="1"/>
          <p:nvPr userDrawn="1"/>
        </p:nvSpPr>
        <p:spPr>
          <a:xfrm>
            <a:off x="2174400" y="2757600"/>
            <a:ext cx="2211862" cy="808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e-mail	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phone 	+49 (0) 711 685-</a:t>
            </a:r>
          </a:p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fr-FR">
                <a:solidFill>
                  <a:schemeClr val="bg1"/>
                </a:solidFill>
              </a:rPr>
              <a:t>fax 	+49 (0) 711 685-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3832914" y="3001893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832914" y="3249157"/>
            <a:ext cx="649267" cy="23833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###-##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2174400" y="3693600"/>
            <a:ext cx="2500012" cy="21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>
                <a:solidFill>
                  <a:schemeClr val="bg1"/>
                </a:solidFill>
              </a:rPr>
              <a:t>University</a:t>
            </a:r>
            <a:r>
              <a:rPr lang="de-DE" baseline="0">
                <a:solidFill>
                  <a:schemeClr val="bg1"/>
                </a:solidFill>
              </a:rPr>
              <a:t> of</a:t>
            </a:r>
            <a:r>
              <a:rPr lang="de-DE">
                <a:solidFill>
                  <a:schemeClr val="bg1"/>
                </a:solidFill>
              </a:rPr>
              <a:t> Stuttgart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Abteilung oder Institutsname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717045" y="2757117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  <p:sp>
        <p:nvSpPr>
          <p:cNvPr id="16" name="Textfeld 15"/>
          <p:cNvSpPr txBox="1"/>
          <p:nvPr userDrawn="1"/>
        </p:nvSpPr>
        <p:spPr>
          <a:xfrm>
            <a:off x="396000" y="1512000"/>
            <a:ext cx="2160000" cy="32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lvl="0" indent="0" defTabSz="685800">
              <a:lnSpc>
                <a:spcPct val="12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49263" indent="-27305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2pPr>
            <a:lvl3pPr marL="715963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3pPr>
            <a:lvl4pPr marL="987425" indent="-271463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4pPr>
            <a:lvl5pPr marL="1254125" indent="-266700" defTabSz="685800">
              <a:lnSpc>
                <a:spcPct val="120000"/>
              </a:lnSpc>
              <a:spcBef>
                <a:spcPts val="375"/>
              </a:spcBef>
              <a:buFont typeface="Arial" panose="020B0604020202020204" pitchFamily="34" charset="0"/>
              <a:buChar char="–"/>
              <a:defRPr sz="1800">
                <a:solidFill>
                  <a:schemeClr val="bg1"/>
                </a:solidFill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>
              <a:spcBef>
                <a:spcPts val="200"/>
              </a:spcBef>
              <a:spcAft>
                <a:spcPts val="0"/>
              </a:spcAft>
              <a:tabLst>
                <a:tab pos="541338" algn="l"/>
              </a:tabLst>
            </a:pPr>
            <a:r>
              <a:rPr lang="de-DE" sz="2000" b="1" dirty="0" err="1">
                <a:solidFill>
                  <a:schemeClr val="bg1"/>
                </a:solidFill>
              </a:rPr>
              <a:t>Thank</a:t>
            </a:r>
            <a:r>
              <a:rPr lang="de-DE" sz="2000" b="1" dirty="0">
                <a:solidFill>
                  <a:schemeClr val="bg1"/>
                </a:solidFill>
              </a:rPr>
              <a:t> </a:t>
            </a:r>
            <a:r>
              <a:rPr lang="de-DE" sz="2000" b="1" dirty="0" err="1">
                <a:solidFill>
                  <a:schemeClr val="bg1"/>
                </a:solidFill>
              </a:rPr>
              <a:t>you</a:t>
            </a:r>
            <a:r>
              <a:rPr lang="de-DE" sz="2000" b="1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2174400" y="4168014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Adresse</a:t>
            </a:r>
            <a:endParaRPr lang="de-DE" dirty="0"/>
          </a:p>
        </p:txBody>
      </p:sp>
      <p:sp>
        <p:nvSpPr>
          <p:cNvPr id="17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37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stitu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sp>
        <p:nvSpPr>
          <p:cNvPr id="7" name="Bildplatzhalter 6"/>
          <p:cNvSpPr>
            <a:spLocks noGrp="1"/>
          </p:cNvSpPr>
          <p:nvPr>
            <p:ph type="pic" sz="quarter" idx="14" hasCustomPrompt="1"/>
          </p:nvPr>
        </p:nvSpPr>
        <p:spPr>
          <a:xfrm>
            <a:off x="7253288" y="5256213"/>
            <a:ext cx="1422400" cy="30480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36720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54000" y="649575"/>
            <a:ext cx="3561913" cy="483423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/>
              <a:t>Institutsname max. 2-zeilig, bitte hier klicken und überschreiben</a:t>
            </a:r>
            <a:endParaRPr lang="de-DE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970585" y="1004399"/>
            <a:ext cx="3911553" cy="3911553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7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0887" y="3248562"/>
            <a:ext cx="2898507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9766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Stuttgart, IAS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‹#›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 dirty="0"/>
              <a:t>05/03/2024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313" y="5418000"/>
            <a:ext cx="6061913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University of Stuttgart, IAS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90" r:id="rId3"/>
    <p:sldLayoutId id="2147483662" r:id="rId4"/>
    <p:sldLayoutId id="2147483663" r:id="rId5"/>
    <p:sldLayoutId id="2147483676" r:id="rId6"/>
    <p:sldLayoutId id="2147483680" r:id="rId7"/>
    <p:sldLayoutId id="2147483664" r:id="rId8"/>
    <p:sldLayoutId id="2147483665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2" r:id="rId15"/>
    <p:sldLayoutId id="2147483681" r:id="rId16"/>
    <p:sldLayoutId id="2147483683" r:id="rId17"/>
    <p:sldLayoutId id="2147483666" r:id="rId18"/>
    <p:sldLayoutId id="2147483667" r:id="rId19"/>
    <p:sldLayoutId id="2147483686" r:id="rId20"/>
    <p:sldLayoutId id="2147483687" r:id="rId21"/>
    <p:sldLayoutId id="2147483688" r:id="rId22"/>
    <p:sldLayoutId id="2147483689" r:id="rId2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atodorov.org/blog/2018/01/05/how-to-write-pylint-checker-plugin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reepngimg.com/png/14702-python-logo-png-image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ute-mecatronica.blogspot.com/2014/02/introduccion-al-stateflow-en-matlab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509F0A8-C846-E057-8B9F-936B0B941A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9922" b="29922"/>
          <a:stretch>
            <a:fillRect/>
          </a:stretch>
        </p:blipFill>
        <p:spPr>
          <a:xfrm>
            <a:off x="0" y="1245323"/>
            <a:ext cx="9144000" cy="3672000"/>
          </a:xfrm>
        </p:spPr>
      </p:pic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Institute </a:t>
            </a:r>
            <a:r>
              <a:rPr lang="de-DE" dirty="0" err="1"/>
              <a:t>of</a:t>
            </a:r>
            <a:r>
              <a:rPr lang="de-DE" dirty="0"/>
              <a:t> Industrial Automation</a:t>
            </a:r>
          </a:p>
          <a:p>
            <a:pPr>
              <a:spcBef>
                <a:spcPts val="0"/>
              </a:spcBef>
            </a:pPr>
            <a:r>
              <a:rPr lang="de-DE" dirty="0" err="1"/>
              <a:t>and</a:t>
            </a:r>
            <a:r>
              <a:rPr lang="de-DE" dirty="0"/>
              <a:t> Software Engineering</a:t>
            </a:r>
          </a:p>
        </p:txBody>
      </p:sp>
      <p:sp>
        <p:nvSpPr>
          <p:cNvPr id="12" name="Titel 11"/>
          <p:cNvSpPr>
            <a:spLocks noGrp="1"/>
          </p:cNvSpPr>
          <p:nvPr>
            <p:ph type="ctrTitle"/>
          </p:nvPr>
        </p:nvSpPr>
        <p:spPr>
          <a:xfrm>
            <a:off x="5284066" y="811434"/>
            <a:ext cx="3911553" cy="3911553"/>
          </a:xfrm>
        </p:spPr>
        <p:txBody>
          <a:bodyPr/>
          <a:lstStyle/>
          <a:p>
            <a:pPr algn="ctr"/>
            <a:r>
              <a:rPr lang="de-DE" sz="2600" dirty="0"/>
              <a:t>Effecient SimScape</a:t>
            </a:r>
            <a:br>
              <a:rPr lang="de-DE" sz="2600" dirty="0"/>
            </a:br>
            <a:r>
              <a:rPr lang="de-DE" sz="2600" dirty="0"/>
              <a:t>to Python Simulation</a:t>
            </a:r>
          </a:p>
        </p:txBody>
      </p:sp>
      <p:sp>
        <p:nvSpPr>
          <p:cNvPr id="13" name="Untertitel 12"/>
          <p:cNvSpPr>
            <a:spLocks noGrp="1"/>
          </p:cNvSpPr>
          <p:nvPr>
            <p:ph type="subTitle" idx="1"/>
          </p:nvPr>
        </p:nvSpPr>
        <p:spPr>
          <a:xfrm>
            <a:off x="5811610" y="3314930"/>
            <a:ext cx="3114801" cy="428400"/>
          </a:xfrm>
        </p:spPr>
        <p:txBody>
          <a:bodyPr>
            <a:normAutofit fontScale="92500"/>
          </a:bodyPr>
          <a:lstStyle/>
          <a:p>
            <a:r>
              <a:rPr lang="de-DE" dirty="0"/>
              <a:t>Examiner   : Jun.-Prof. Dr.-Ing. Andrey Morozov</a:t>
            </a:r>
            <a:br>
              <a:rPr lang="de-DE" dirty="0"/>
            </a:br>
            <a:r>
              <a:rPr lang="de-DE" dirty="0"/>
              <a:t>Supervisor : Joachim Grimstad, M.Sc.Ing</a:t>
            </a:r>
          </a:p>
        </p:txBody>
      </p:sp>
      <p:pic>
        <p:nvPicPr>
          <p:cNvPr id="8" name="Picture 27" descr="Logo_allein_klei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9893" y="5124927"/>
            <a:ext cx="922162" cy="417621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13E32CF-6165-02F5-2C7E-00F7F47C7BB3}"/>
              </a:ext>
            </a:extLst>
          </p:cNvPr>
          <p:cNvSpPr txBox="1"/>
          <p:nvPr/>
        </p:nvSpPr>
        <p:spPr>
          <a:xfrm>
            <a:off x="0" y="5333737"/>
            <a:ext cx="3657600" cy="2212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400" dirty="0"/>
              <a:t>Research Project 3639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80336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C5E909-4C25-071B-0C30-8AD0436A4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141413"/>
            <a:ext cx="8207375" cy="3432174"/>
          </a:xfrm>
        </p:spPr>
        <p:txBody>
          <a:bodyPr/>
          <a:lstStyle/>
          <a:p>
            <a:r>
              <a:rPr lang="de-DE" sz="1400" dirty="0"/>
              <a:t>Matlab Simulink</a:t>
            </a:r>
          </a:p>
          <a:p>
            <a:pPr lvl="2"/>
            <a:r>
              <a:rPr lang="de-DE" sz="1200" dirty="0"/>
              <a:t>Embedded Coder</a:t>
            </a:r>
          </a:p>
          <a:p>
            <a:pPr lvl="2"/>
            <a:r>
              <a:rPr lang="de-DE" sz="1200" dirty="0"/>
              <a:t>Model Discretizer  </a:t>
            </a:r>
            <a:endParaRPr lang="en-IN" sz="1200" dirty="0"/>
          </a:p>
          <a:p>
            <a:r>
              <a:rPr lang="en-IN" sz="1400" dirty="0"/>
              <a:t>Python with libraries</a:t>
            </a:r>
          </a:p>
          <a:p>
            <a:pPr lvl="2"/>
            <a:r>
              <a:rPr lang="en-IN" sz="1200" dirty="0" err="1"/>
              <a:t>ctypes</a:t>
            </a:r>
            <a:r>
              <a:rPr lang="en-IN" sz="1200" dirty="0"/>
              <a:t> </a:t>
            </a:r>
          </a:p>
          <a:p>
            <a:pPr lvl="2"/>
            <a:r>
              <a:rPr lang="en-IN" sz="1200" dirty="0" err="1"/>
              <a:t>os</a:t>
            </a:r>
            <a:endParaRPr lang="en-IN" sz="1200" dirty="0"/>
          </a:p>
          <a:p>
            <a:pPr lvl="2"/>
            <a:r>
              <a:rPr lang="en-IN" sz="1200" dirty="0" err="1"/>
              <a:t>pefile</a:t>
            </a:r>
            <a:endParaRPr lang="en-IN" sz="1200" dirty="0"/>
          </a:p>
          <a:p>
            <a:pPr lvl="2"/>
            <a:r>
              <a:rPr lang="en-IN" sz="1200" dirty="0"/>
              <a:t>matplotlib </a:t>
            </a:r>
          </a:p>
          <a:p>
            <a:pPr lvl="2"/>
            <a:r>
              <a:rPr lang="en-IN" sz="1200" dirty="0"/>
              <a:t>Other libraries </a:t>
            </a:r>
            <a:r>
              <a:rPr lang="en-IN" sz="1200" dirty="0" err="1"/>
              <a:t>Numpy,Pandas</a:t>
            </a:r>
            <a:r>
              <a:rPr lang="en-IN" sz="1200" dirty="0"/>
              <a:t> etc.. for data processing </a:t>
            </a:r>
          </a:p>
          <a:p>
            <a:r>
              <a:rPr lang="en-IN" sz="1400" dirty="0"/>
              <a:t>MinGW-W64 C/C++ Compiler </a:t>
            </a:r>
          </a:p>
          <a:p>
            <a:r>
              <a:rPr lang="en-IN" sz="1400" dirty="0"/>
              <a:t>Preferred IDE for Python Programming (PyCharm, Visual Studio…)</a:t>
            </a:r>
          </a:p>
          <a:p>
            <a:endParaRPr lang="en-IN" dirty="0"/>
          </a:p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84A85-7EAC-6E19-786B-D230BC0E6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C15B4-B1A9-A51C-5414-360F7360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8000" y="5418000"/>
            <a:ext cx="6061913" cy="126000"/>
          </a:xfrm>
        </p:spPr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75807-5540-B15E-A86D-913BE58F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AFEF32-1AEE-7DD8-6567-8CCA06AC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Prerequisites/Tools Required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BA2FFD-4A8B-9AE1-5FBA-E48E95205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0760" y="1347890"/>
            <a:ext cx="2666440" cy="2038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C0CA55-4ECA-27FD-5979-CE33792AB67E}"/>
              </a:ext>
            </a:extLst>
          </p:cNvPr>
          <p:cNvSpPr txBox="1"/>
          <p:nvPr/>
        </p:nvSpPr>
        <p:spPr>
          <a:xfrm>
            <a:off x="3954208" y="5523852"/>
            <a:ext cx="193133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700" dirty="0">
                <a:hlinkClick r:id="rId4" tooltip="http://atodorov.org/blog/2018/01/05/how-to-write-pylint-checker-plugins/"/>
              </a:rPr>
              <a:t>This Photo</a:t>
            </a:r>
            <a:r>
              <a:rPr lang="en-IN" sz="700" dirty="0"/>
              <a:t> licensed under </a:t>
            </a:r>
            <a:r>
              <a:rPr lang="en-IN" sz="700" dirty="0">
                <a:hlinkClick r:id="rId5" tooltip="https://creativecommons.org/licenses/by-sa/3.0/"/>
              </a:rPr>
              <a:t>CC BY-SA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104818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71DA82-C58D-AD77-1DB1-9FB7BFD5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ADCB7-10B9-6D3D-A9F3-A915487A9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9DAC6-0D09-1D4D-D736-C332A8C5B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E37BFA-AE90-8A17-7DFE-294E8E6C0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Methodology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04B7F17-8F25-F694-9405-54E40B902A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01902"/>
              </p:ext>
            </p:extLst>
          </p:nvPr>
        </p:nvGraphicFramePr>
        <p:xfrm>
          <a:off x="0" y="990271"/>
          <a:ext cx="9070521" cy="4328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121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482FD-0E67-1A01-04E9-EFCF69173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6FAF8-3F45-1989-94F1-18934F9FB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8B595-46CF-3A9F-A92A-AE7767FA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CED39C-F035-E023-44E4-6F148F25E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Vehicle Electrical System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B929EB0-6605-36EB-4167-381B1651E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Under Test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3571CB-DC23-0F3E-E886-DDB62139F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382" y="1216639"/>
            <a:ext cx="6591292" cy="2872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556AA-CAFF-9F36-1BB7-2D7248543885}"/>
              </a:ext>
            </a:extLst>
          </p:cNvPr>
          <p:cNvSpPr txBox="1"/>
          <p:nvPr/>
        </p:nvSpPr>
        <p:spPr>
          <a:xfrm>
            <a:off x="468000" y="4407876"/>
            <a:ext cx="7182464" cy="7857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Tunable Parameter – Constant to Control the Switch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Measured Signals – Indicator Lamp Signal and DC Current Sensor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Both set as ‚ExportedGlobal‘ type variable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106514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64882B-DAEB-34FD-2CD3-BBF39590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0930C-1E40-C152-F326-63382E0E4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5F397-7BB1-A856-21A7-BB20200E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203FF6-8084-A171-F200-915551F6E4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800" y="739772"/>
            <a:ext cx="8208000" cy="276225"/>
          </a:xfrm>
        </p:spPr>
        <p:txBody>
          <a:bodyPr/>
          <a:lstStyle/>
          <a:p>
            <a:r>
              <a:rPr lang="de-DE" dirty="0"/>
              <a:t>Embedded Coder Toolbox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70C9632-8D9C-8752-775E-C55026485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Generating the C Code /dll File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D66D97-57D9-3658-52E7-65087CE0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14" y="1205532"/>
            <a:ext cx="5722550" cy="3469207"/>
          </a:xfrm>
          <a:prstGeom prst="rect">
            <a:avLst/>
          </a:prstGeom>
        </p:spPr>
      </p:pic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DF087E3-2611-E44D-5714-D9AFD2F6757D}"/>
              </a:ext>
            </a:extLst>
          </p:cNvPr>
          <p:cNvSpPr/>
          <p:nvPr/>
        </p:nvSpPr>
        <p:spPr>
          <a:xfrm>
            <a:off x="7077753" y="140563"/>
            <a:ext cx="1462661" cy="99300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 Solver</a:t>
            </a:r>
          </a:p>
          <a:p>
            <a:pPr algn="ctr"/>
            <a:endParaRPr lang="de-DE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Solver Type (Fixed Step)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Step-Size</a:t>
            </a:r>
            <a:endParaRPr lang="en-IN" sz="1050" dirty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36F0706F-11DF-20EB-BBDA-6CF6297663FD}"/>
              </a:ext>
            </a:extLst>
          </p:cNvPr>
          <p:cNvSpPr/>
          <p:nvPr/>
        </p:nvSpPr>
        <p:spPr>
          <a:xfrm>
            <a:off x="7077754" y="4120913"/>
            <a:ext cx="1462662" cy="1179514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Data Type Replacement</a:t>
            </a:r>
          </a:p>
          <a:p>
            <a:pPr algn="ctr"/>
            <a:endParaRPr lang="de-DE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Use ctypes data type (coder typedefs)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AF83917-C803-F557-044E-6D76DC6C28D3}"/>
              </a:ext>
            </a:extLst>
          </p:cNvPr>
          <p:cNvSpPr/>
          <p:nvPr/>
        </p:nvSpPr>
        <p:spPr>
          <a:xfrm>
            <a:off x="7077753" y="2613927"/>
            <a:ext cx="1462663" cy="1319249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 Interface</a:t>
            </a:r>
          </a:p>
          <a:p>
            <a:pPr algn="ctr"/>
            <a:endParaRPr lang="de-DE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Reusable/Non-Reusable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Variable type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Array Layouts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0876ABA3-EE23-94DB-652D-FCB63B728AE5}"/>
              </a:ext>
            </a:extLst>
          </p:cNvPr>
          <p:cNvSpPr/>
          <p:nvPr/>
        </p:nvSpPr>
        <p:spPr>
          <a:xfrm>
            <a:off x="7077754" y="1321308"/>
            <a:ext cx="1462662" cy="1104882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b="1" dirty="0"/>
              <a:t> Code Generation</a:t>
            </a:r>
          </a:p>
          <a:p>
            <a:pPr algn="ctr"/>
            <a:endParaRPr lang="de-DE" sz="105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System target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050" dirty="0"/>
              <a:t>Compiler details</a:t>
            </a:r>
            <a:endParaRPr lang="en-IN" sz="105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29D861C-EF04-C1D7-BE77-62899363E3B2}"/>
              </a:ext>
            </a:extLst>
          </p:cNvPr>
          <p:cNvSpPr/>
          <p:nvPr/>
        </p:nvSpPr>
        <p:spPr>
          <a:xfrm rot="19955272">
            <a:off x="5863749" y="784471"/>
            <a:ext cx="1217961" cy="2798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B286F36-5A9C-0767-C6D2-5F4C6BEC1323}"/>
              </a:ext>
            </a:extLst>
          </p:cNvPr>
          <p:cNvSpPr/>
          <p:nvPr/>
        </p:nvSpPr>
        <p:spPr>
          <a:xfrm>
            <a:off x="5921245" y="1732436"/>
            <a:ext cx="1217961" cy="2798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37311ED-7F50-1F50-7A72-A9F57799D3E3}"/>
              </a:ext>
            </a:extLst>
          </p:cNvPr>
          <p:cNvSpPr/>
          <p:nvPr/>
        </p:nvSpPr>
        <p:spPr>
          <a:xfrm>
            <a:off x="5868078" y="3133625"/>
            <a:ext cx="1217961" cy="2798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92DD380-AAFF-1E2A-5853-E408C6B0DF1F}"/>
              </a:ext>
            </a:extLst>
          </p:cNvPr>
          <p:cNvSpPr/>
          <p:nvPr/>
        </p:nvSpPr>
        <p:spPr>
          <a:xfrm rot="1161504">
            <a:off x="5880798" y="4734125"/>
            <a:ext cx="1217961" cy="2798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7368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12D400-F3BA-4405-BA62-CC04E612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5518F6-D329-8315-04D0-C294B9C93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20262-278D-8246-7BE6-69871872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5E3B4-C955-7FB0-2AFA-D58B28004E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 as type ‚ExportedGlobal‘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F5F8DE-46ED-79D6-C13A-0F88E845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Setting Tunable Parameters and Signals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A0475-D6EB-9D7F-1185-1E8FD4A737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7" t="16519" r="9489" b="16358"/>
          <a:stretch/>
        </p:blipFill>
        <p:spPr>
          <a:xfrm>
            <a:off x="1506310" y="1296788"/>
            <a:ext cx="6216038" cy="2922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3738DB-7249-F1B4-58A6-6461FD6E6E4F}"/>
              </a:ext>
            </a:extLst>
          </p:cNvPr>
          <p:cNvSpPr txBox="1"/>
          <p:nvPr/>
        </p:nvSpPr>
        <p:spPr>
          <a:xfrm>
            <a:off x="2093914" y="4627789"/>
            <a:ext cx="4956171" cy="5402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Model ready: Click </a:t>
            </a:r>
            <a:r>
              <a:rPr lang="de-DE" sz="1600" i="1" dirty="0">
                <a:solidFill>
                  <a:schemeClr val="accent4">
                    <a:lumMod val="75000"/>
                  </a:schemeClr>
                </a:solidFill>
              </a:rPr>
              <a:t>Generate Code</a:t>
            </a:r>
            <a:r>
              <a:rPr lang="de-DE" sz="1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de-DE" sz="1600" dirty="0"/>
              <a:t>and then </a:t>
            </a:r>
            <a:r>
              <a:rPr lang="de-DE" sz="1600" i="1" dirty="0">
                <a:solidFill>
                  <a:schemeClr val="accent4">
                    <a:lumMod val="75000"/>
                  </a:schemeClr>
                </a:solidFill>
              </a:rPr>
              <a:t>Build.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600" dirty="0"/>
              <a:t>Dll file is generated in the root folder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194290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406611-9DCE-DACA-4F0A-C34D5A56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B55F-B68E-17D7-550E-AEFD381A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CC3821-AF96-F8A6-CBC2-EB3E3089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A1FC5C-380E-DCC6-FE6D-96799745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the Generated C Code</a:t>
            </a:r>
            <a:endParaRPr lang="en-IN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4E6CE44-8992-84CC-951C-9CF42D9F89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542994"/>
              </p:ext>
            </p:extLst>
          </p:nvPr>
        </p:nvGraphicFramePr>
        <p:xfrm>
          <a:off x="812346" y="1071668"/>
          <a:ext cx="7339693" cy="3610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6C5FEE68-9BDD-4E60-DC62-57386F788D77}"/>
              </a:ext>
            </a:extLst>
          </p:cNvPr>
          <p:cNvGrpSpPr/>
          <p:nvPr/>
        </p:nvGrpSpPr>
        <p:grpSpPr>
          <a:xfrm>
            <a:off x="981952" y="4704078"/>
            <a:ext cx="2322741" cy="692183"/>
            <a:chOff x="812345" y="4177181"/>
            <a:chExt cx="2322741" cy="692183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47261BCF-0A37-2A80-0F02-2230A2E02D06}"/>
                </a:ext>
              </a:extLst>
            </p:cNvPr>
            <p:cNvSpPr/>
            <p:nvPr/>
          </p:nvSpPr>
          <p:spPr>
            <a:xfrm rot="16200000">
              <a:off x="1786965" y="3202561"/>
              <a:ext cx="373501" cy="2322741"/>
            </a:xfrm>
            <a:prstGeom prst="leftBrace">
              <a:avLst>
                <a:gd name="adj1" fmla="val 8333"/>
                <a:gd name="adj2" fmla="val 5090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026803-AE5D-BA92-E7C1-320AE2852415}"/>
                </a:ext>
              </a:extLst>
            </p:cNvPr>
            <p:cNvSpPr txBox="1"/>
            <p:nvPr/>
          </p:nvSpPr>
          <p:spPr>
            <a:xfrm>
              <a:off x="1537266" y="4606743"/>
              <a:ext cx="872898" cy="262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600" dirty="0"/>
                <a:t>Main File</a:t>
              </a:r>
              <a:endParaRPr lang="en-IN" sz="16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06C91A-4E8E-57D9-6201-FD6FB64FC596}"/>
              </a:ext>
            </a:extLst>
          </p:cNvPr>
          <p:cNvGrpSpPr/>
          <p:nvPr/>
        </p:nvGrpSpPr>
        <p:grpSpPr>
          <a:xfrm>
            <a:off x="4126958" y="4704078"/>
            <a:ext cx="4256316" cy="671130"/>
            <a:chOff x="4075339" y="4579349"/>
            <a:chExt cx="4256316" cy="671130"/>
          </a:xfrm>
        </p:grpSpPr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E592F97C-F843-3285-871A-210940A3BAAE}"/>
                </a:ext>
              </a:extLst>
            </p:cNvPr>
            <p:cNvSpPr/>
            <p:nvPr/>
          </p:nvSpPr>
          <p:spPr>
            <a:xfrm rot="16200000">
              <a:off x="6016746" y="2637942"/>
              <a:ext cx="373501" cy="4256316"/>
            </a:xfrm>
            <a:prstGeom prst="leftBrace">
              <a:avLst>
                <a:gd name="adj1" fmla="val 8333"/>
                <a:gd name="adj2" fmla="val 5090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0437F1-1878-CA94-B256-2924129BF266}"/>
                </a:ext>
              </a:extLst>
            </p:cNvPr>
            <p:cNvSpPr txBox="1"/>
            <p:nvPr/>
          </p:nvSpPr>
          <p:spPr>
            <a:xfrm>
              <a:off x="5736771" y="4987858"/>
              <a:ext cx="1064079" cy="262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600" dirty="0"/>
                <a:t>Model Files</a:t>
              </a:r>
              <a:endParaRPr lang="en-IN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79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FBB4ECC-FF3A-4230-87EE-77B4851369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>
                                            <p:graphicEl>
                                              <a:dgm id="{5FBB4ECC-FF3A-4230-87EE-77B4851369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9FC61E2-5CA6-42B5-A0A0-E53BB42D7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>
                                            <p:graphicEl>
                                              <a:dgm id="{89FC61E2-5CA6-42B5-A0A0-E53BB42D74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77D0ED5-C0E5-498B-8966-A1EB0525A5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7">
                                            <p:graphicEl>
                                              <a:dgm id="{877D0ED5-C0E5-498B-8966-A1EB0525A5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3BEF0367-B825-4BDD-A614-92BB7FB155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7">
                                            <p:graphicEl>
                                              <a:dgm id="{3BEF0367-B825-4BDD-A614-92BB7FB155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A83B37E-2210-44C0-94F8-FCA47C799E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">
                                            <p:graphicEl>
                                              <a:dgm id="{7A83B37E-2210-44C0-94F8-FCA47C799E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757F414-2603-407E-90C8-E46CC95B68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>
                                            <p:graphicEl>
                                              <a:dgm id="{4757F414-2603-407E-90C8-E46CC95B68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11B7C75A-3747-4DF5-B838-CDE37B5FF2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>
                                            <p:graphicEl>
                                              <a:dgm id="{11B7C75A-3747-4DF5-B838-CDE37B5FF2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7632ED5D-ED43-428D-BDBA-72DF56E4B8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7">
                                            <p:graphicEl>
                                              <a:dgm id="{7632ED5D-ED43-428D-BDBA-72DF56E4B8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67029491-FAC2-4AB6-A61F-459E2A7B42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>
                                            <p:graphicEl>
                                              <a:dgm id="{67029491-FAC2-4AB6-A61F-459E2A7B42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AC7478CC-156B-44B8-BD57-A8610EE4F3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7">
                                            <p:graphicEl>
                                              <a:dgm id="{AC7478CC-156B-44B8-BD57-A8610EE4F3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D2FC3A-858A-823B-787C-7623F305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4012B-308F-BC70-D17D-E3678148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0D5C49-00DC-8FE7-1090-C708D245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A36DD6-DBFA-0920-5EC4-56526A24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Writing Python Script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48BAD9C-1708-6059-6D7C-B26E0D572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624054"/>
              </p:ext>
            </p:extLst>
          </p:nvPr>
        </p:nvGraphicFramePr>
        <p:xfrm>
          <a:off x="1524000" y="825499"/>
          <a:ext cx="6230400" cy="4321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43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09CF9E7-859B-4F18-B9BE-42FA4EDF5F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B09CF9E7-859B-4F18-B9BE-42FA4EDF5F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9C8BD82-1AAC-44C8-BCBA-D23AE73449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graphicEl>
                                              <a:dgm id="{49C8BD82-1AAC-44C8-BCBA-D23AE73449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12092A6-4145-49B9-B807-2573582D3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A12092A6-4145-49B9-B807-2573582D3E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EA124F2-32CB-41AB-BC33-98D936760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0EA124F2-32CB-41AB-BC33-98D936760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BDAA55-A11A-4F43-9B50-0909BB5C8C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graphicEl>
                                              <a:dgm id="{3FBDAA55-A11A-4F43-9B50-0909BB5C8C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E4653F-2565-4717-822D-54D3257603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5DE4653F-2565-4717-822D-54D3257603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1BF250B-AEB6-4D05-B2B1-AB665AF714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graphicEl>
                                              <a:dgm id="{E1BF250B-AEB6-4D05-B2B1-AB665AF714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646FD6-3C40-4406-9193-35079C76E2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35646FD6-3C40-4406-9193-35079C76E2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337FC35-A4DF-45CA-88D0-C0B6299C15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graphicEl>
                                              <a:dgm id="{9337FC35-A4DF-45CA-88D0-C0B6299C15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973F4E2-F4DA-49B0-A4E8-68BF89A977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dgm id="{C973F4E2-F4DA-49B0-A4E8-68BF89A977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B3F9AE5-DC93-48A9-8ECF-6433D606DE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dgm id="{DB3F9AE5-DC93-48A9-8ECF-6433D606DE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4349B2B-7CB7-4561-8392-46A1C6CBA2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84349B2B-7CB7-4561-8392-46A1C6CBA2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5855A5-B4BD-02D3-CF51-FBD241FBE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79" y="1358697"/>
            <a:ext cx="2624720" cy="239148"/>
          </a:xfrm>
        </p:spPr>
        <p:txBody>
          <a:bodyPr/>
          <a:lstStyle/>
          <a:p>
            <a:r>
              <a:rPr lang="de-DE" dirty="0"/>
              <a:t>Code generation report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C8008-FE38-6744-C9C4-28796065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ECC3B4-F784-6AC9-33CA-7FB1ACB51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F7B7C-486E-9BAA-7268-5468FD91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DFF36EB-A0B4-5897-73D1-676C683306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Using ctypes library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D502A61-55E4-89D5-7E44-BCCC593E558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811633" y="1358697"/>
            <a:ext cx="1732587" cy="239148"/>
          </a:xfrm>
        </p:spPr>
        <p:txBody>
          <a:bodyPr/>
          <a:lstStyle/>
          <a:p>
            <a:r>
              <a:rPr lang="de-DE" dirty="0"/>
              <a:t>Python script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6B740C8-EE2A-D4E2-15AF-A768E97F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Importing dll file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6AC3F-9F14-4603-CE85-E15B32F29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5" y="1667976"/>
            <a:ext cx="3723524" cy="34226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5145B9-D7FF-9FD2-0A83-20A01C3049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3" t="17879" r="11386" b="17758"/>
          <a:stretch/>
        </p:blipFill>
        <p:spPr>
          <a:xfrm>
            <a:off x="4292332" y="2374396"/>
            <a:ext cx="4771191" cy="202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8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298410-26D8-DDF2-62D5-442A86E6F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4" y="1638707"/>
            <a:ext cx="3032894" cy="239148"/>
          </a:xfrm>
        </p:spPr>
        <p:txBody>
          <a:bodyPr/>
          <a:lstStyle/>
          <a:p>
            <a:r>
              <a:rPr lang="de-DE" dirty="0"/>
              <a:t>Structure Definition in c file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A44E4-1097-A697-5670-0CDCB7D50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10A27-7664-DA7C-952E-D983800D0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E6F14-034A-4EE7-491F-BD3CAAC5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75DD06-53B9-559D-F0F4-03D2260E98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For Reusable Function types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5A246FC-9C5C-7754-435F-30F679DF3E9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105060" y="1638707"/>
            <a:ext cx="3484415" cy="239148"/>
          </a:xfrm>
        </p:spPr>
        <p:txBody>
          <a:bodyPr/>
          <a:lstStyle/>
          <a:p>
            <a:r>
              <a:rPr lang="de-DE" dirty="0"/>
              <a:t>Equivalent class in python script</a:t>
            </a:r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DA7AC1-97DC-9712-595D-E9F2D170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Declaring Classes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539E74-3097-41A1-2EED-BB0874F12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8" t="15175" r="9370" b="14911"/>
          <a:stretch/>
        </p:blipFill>
        <p:spPr>
          <a:xfrm>
            <a:off x="4715688" y="2076616"/>
            <a:ext cx="4263160" cy="22573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624640-7962-B847-45D6-07CDCBE0E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0" t="15043" r="9370" b="15043"/>
          <a:stretch/>
        </p:blipFill>
        <p:spPr>
          <a:xfrm>
            <a:off x="165152" y="2076616"/>
            <a:ext cx="4333418" cy="22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96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8E9FE-4658-ADFE-5DCB-706900626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9F6BE-00C3-3463-6460-1EB8A61F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3DAA8-C829-96ED-77D3-F8630FB58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AEED12-055F-8B22-F6EE-31C8AA8049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Initialize, step, measure, terminate</a:t>
            </a:r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26B9A8-08F8-6EE7-8537-018216B3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Running the Simulation</a:t>
            </a:r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42188B-845B-253D-843C-5C0DA183CA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55" t="13548" r="9535" b="12536"/>
          <a:stretch/>
        </p:blipFill>
        <p:spPr>
          <a:xfrm>
            <a:off x="1621161" y="1102064"/>
            <a:ext cx="5901678" cy="37647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9C0738-6B50-E66E-FA60-E1C1F0EAD042}"/>
              </a:ext>
            </a:extLst>
          </p:cNvPr>
          <p:cNvSpPr txBox="1"/>
          <p:nvPr/>
        </p:nvSpPr>
        <p:spPr>
          <a:xfrm>
            <a:off x="2381864" y="4998600"/>
            <a:ext cx="4380271" cy="22122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dirty="0"/>
              <a:t>Data analysis and plotting can be done after this step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3983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A4A6FCC-8756-E82D-1702-8A86542C68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904979"/>
              </p:ext>
            </p:extLst>
          </p:nvPr>
        </p:nvGraphicFramePr>
        <p:xfrm>
          <a:off x="443425" y="962845"/>
          <a:ext cx="8207375" cy="4036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Stuttgart, IAS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923842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4E76F-AED9-E0A3-86E6-F9015688B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CCE37-C632-27DF-E573-86BE1FEF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0C7031-1C6C-E481-A85F-A0190987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41F94F-8CD0-CDC5-4D50-34E49C3400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716400"/>
            <a:ext cx="1958110" cy="276225"/>
          </a:xfrm>
        </p:spPr>
        <p:txBody>
          <a:bodyPr/>
          <a:lstStyle/>
          <a:p>
            <a:r>
              <a:rPr lang="de-DE" dirty="0"/>
              <a:t>Accuracy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9BCA492-9660-8480-319E-4A9B3AC0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Evaluation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AB7D3F-734D-0E4B-AAA0-7CCE70C6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894" y="772813"/>
            <a:ext cx="6061913" cy="2477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39FFC-DE9C-B49D-BB1B-D5C12460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310" y="3274142"/>
            <a:ext cx="5223553" cy="2143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16AC88-376D-41F9-312B-3612D64DFB1D}"/>
              </a:ext>
            </a:extLst>
          </p:cNvPr>
          <p:cNvSpPr txBox="1"/>
          <p:nvPr/>
        </p:nvSpPr>
        <p:spPr>
          <a:xfrm>
            <a:off x="1168824" y="1857168"/>
            <a:ext cx="1594943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Python Output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AC6BC-D8F0-E6B4-2D84-1743226B4761}"/>
              </a:ext>
            </a:extLst>
          </p:cNvPr>
          <p:cNvSpPr txBox="1"/>
          <p:nvPr/>
        </p:nvSpPr>
        <p:spPr>
          <a:xfrm>
            <a:off x="1168824" y="4185655"/>
            <a:ext cx="151414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Simulink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794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7A7E47-197B-3996-DB9F-9186D2E60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B3768-51F4-5867-7F20-00F8DD311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C965D8-9346-3102-65FC-9083B0C8B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88BF2A-32B1-4E93-64EB-AD9D7F744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Execution Time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2A2FAAB-3F59-DFDB-5B58-1E04E243E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Output Evaluation</a:t>
            </a:r>
            <a:endParaRPr lang="en-IN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181F0CA-6548-2174-7227-9F1F3D7FB8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7234835"/>
              </p:ext>
            </p:extLst>
          </p:nvPr>
        </p:nvGraphicFramePr>
        <p:xfrm>
          <a:off x="1255287" y="1255578"/>
          <a:ext cx="6820404" cy="3844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4951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868713-E8EE-BC81-353B-2A17D0EF2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E20F30-BD81-093B-E450-39F84D56A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CF219-B28F-7223-8868-31F9ECE2A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1FBA110-7C12-A018-4FFD-6E947063C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Against Existing Methods</a:t>
            </a:r>
            <a:endParaRPr lang="en-IN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035418-EBEA-D823-24E9-921C518183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938295"/>
              </p:ext>
            </p:extLst>
          </p:nvPr>
        </p:nvGraphicFramePr>
        <p:xfrm>
          <a:off x="1402886" y="1193503"/>
          <a:ext cx="6663429" cy="2986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91980E8-AF48-1C08-CC25-00EFC7E195E1}"/>
              </a:ext>
            </a:extLst>
          </p:cNvPr>
          <p:cNvSpPr txBox="1"/>
          <p:nvPr/>
        </p:nvSpPr>
        <p:spPr>
          <a:xfrm>
            <a:off x="1402886" y="4611077"/>
            <a:ext cx="5587322" cy="707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F</a:t>
            </a:r>
            <a:r>
              <a:rPr lang="de-DE" sz="1400" dirty="0"/>
              <a:t>: Functionality :- How much the intended functionality is satisfied  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U</a:t>
            </a:r>
            <a:r>
              <a:rPr lang="de-DE" sz="1400" dirty="0"/>
              <a:t>: Usability :- How well the system can be used with documentation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400" b="1" dirty="0"/>
              <a:t>S</a:t>
            </a:r>
            <a:r>
              <a:rPr lang="de-DE" sz="1400" dirty="0"/>
              <a:t>: Scalability :- Ability to get bigger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3338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9C18FD8-8344-4CF0-B0E3-6B5630A96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39C18FD8-8344-4CF0-B0E3-6B5630A961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8029BA4-3FD0-4365-9E34-16DC3B25AC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dgm id="{48029BA4-3FD0-4365-9E34-16DC3B25AC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6F59D05-E9B9-4FBE-8922-2CD35E0C64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dgm id="{56F59D05-E9B9-4FBE-8922-2CD35E0C64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2E83859-792E-4619-B9CB-4ADC59F37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dgm id="{42E83859-792E-4619-B9CB-4ADC59F37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C05AB07-DB87-4E38-A912-5F088AEE64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dgm id="{2C05AB07-DB87-4E38-A912-5F088AEE64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60308F4-F437-4208-9E7C-B7752F22B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dgm id="{260308F4-F437-4208-9E7C-B7752F22B5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CF6E55-3D30-92D8-9F8F-CDCC8977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2455B-CB53-0A0B-7F85-8FFA44E6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589F8-E2C3-0E2E-96FE-AFB39565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40DFBEF-DE4A-BE4B-A60D-54D1DA0B9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25" y="423290"/>
            <a:ext cx="8207375" cy="278290"/>
          </a:xfrm>
        </p:spPr>
        <p:txBody>
          <a:bodyPr/>
          <a:lstStyle/>
          <a:p>
            <a:r>
              <a:rPr lang="de-DE" dirty="0"/>
              <a:t>Comparison Against Existing Methods</a:t>
            </a:r>
            <a:endParaRPr lang="en-IN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856014C-3FCC-6F8B-4A55-492A34C40B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51620"/>
              </p:ext>
            </p:extLst>
          </p:nvPr>
        </p:nvGraphicFramePr>
        <p:xfrm>
          <a:off x="715224" y="1317783"/>
          <a:ext cx="7935575" cy="3680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54839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5EC51E-6D24-D932-3A2B-E120B6294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1B063-65C6-1581-B78C-BE47C850E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DBE12-BCAF-A961-AC29-EE513DFC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028F1C-521B-7D11-2BCF-BEB3281D6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Comparison Against Existing Methods</a:t>
            </a:r>
            <a:endParaRPr lang="en-IN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FA9F335-8FC2-7C76-A078-48FE400F8E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1838171"/>
              </p:ext>
            </p:extLst>
          </p:nvPr>
        </p:nvGraphicFramePr>
        <p:xfrm>
          <a:off x="1325738" y="1233277"/>
          <a:ext cx="6659417" cy="3266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6801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81C837-B33A-49A5-E8F5-AEBAD40AE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06099"/>
            <a:ext cx="8207375" cy="2477193"/>
          </a:xfrm>
        </p:spPr>
        <p:txBody>
          <a:bodyPr/>
          <a:lstStyle/>
          <a:p>
            <a:r>
              <a:rPr lang="de-DE" dirty="0"/>
              <a:t>Efficient with regard to execution time and functionality retaining the same accuracy.</a:t>
            </a:r>
          </a:p>
          <a:p>
            <a:r>
              <a:rPr lang="de-DE" dirty="0"/>
              <a:t>Continous and Discrete time domain models are compatible.</a:t>
            </a:r>
          </a:p>
          <a:p>
            <a:r>
              <a:rPr lang="de-DE" dirty="0"/>
              <a:t>Able to perform operations done from Simulink.</a:t>
            </a:r>
          </a:p>
          <a:p>
            <a:r>
              <a:rPr lang="en-IN" dirty="0"/>
              <a:t>Easy to reflect updates from model.</a:t>
            </a:r>
            <a:endParaRPr lang="de-DE" dirty="0"/>
          </a:p>
          <a:p>
            <a:r>
              <a:rPr lang="en-IN" dirty="0"/>
              <a:t>Can work independent of Simulink</a:t>
            </a:r>
          </a:p>
          <a:p>
            <a:r>
              <a:rPr lang="en-IN" dirty="0"/>
              <a:t>Able to utilize powerful Python libraries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83568F-6AC7-604F-FDB1-1203C57B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57B0D4-A63E-ACBB-1CF3-8953ED46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66A67-1844-6CD1-35D6-13F5C029C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395F0D-A2B7-1254-FF9E-75A6AAC8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 Inference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952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0C102FF-5C35-0294-D2FF-1F88B0B09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321360"/>
              </p:ext>
            </p:extLst>
          </p:nvPr>
        </p:nvGraphicFramePr>
        <p:xfrm>
          <a:off x="468312" y="601468"/>
          <a:ext cx="7890206" cy="3356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2760D-7B96-2C69-5F7C-283FF8636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C77D6-DF35-8DB1-799C-B2C95494D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0014C-FD68-53D5-CCB3-3B03CCFD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168EB28-64F6-00CD-33CA-ED2FFB1FE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47185"/>
            <a:ext cx="8207375" cy="278290"/>
          </a:xfrm>
        </p:spPr>
        <p:txBody>
          <a:bodyPr/>
          <a:lstStyle/>
          <a:p>
            <a:r>
              <a:rPr lang="de-DE" dirty="0"/>
              <a:t>Future Scope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5548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3C53A4-1C9F-B3AA-B5EE-DD972551F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" y="911224"/>
            <a:ext cx="8207375" cy="2171189"/>
          </a:xfrm>
        </p:spPr>
        <p:txBody>
          <a:bodyPr/>
          <a:lstStyle/>
          <a:p>
            <a:pPr marL="0" indent="0">
              <a:buNone/>
            </a:pPr>
            <a:r>
              <a:rPr lang="en-IN" sz="1100" dirty="0"/>
              <a:t>Fraunhofer IPK) (n.d.). Was </a:t>
            </a:r>
            <a:r>
              <a:rPr lang="en-IN" sz="1100" dirty="0" err="1"/>
              <a:t>ist</a:t>
            </a:r>
            <a:r>
              <a:rPr lang="en-IN" sz="1100" dirty="0"/>
              <a:t> Model-Based Systems Engineering? url: https://www. ipk.fraunhofer.de/de/</a:t>
            </a:r>
            <a:r>
              <a:rPr lang="en-IN" sz="1100" dirty="0" err="1"/>
              <a:t>kompetenzen</a:t>
            </a:r>
            <a:r>
              <a:rPr lang="en-IN" sz="1100" dirty="0"/>
              <a:t>- und-</a:t>
            </a:r>
            <a:r>
              <a:rPr lang="en-IN" sz="1100" dirty="0" err="1"/>
              <a:t>loesungen</a:t>
            </a:r>
            <a:r>
              <a:rPr lang="en-IN" sz="1100" dirty="0"/>
              <a:t>/digital-engineering/</a:t>
            </a:r>
            <a:r>
              <a:rPr lang="en-IN" sz="1100" dirty="0" err="1"/>
              <a:t>modellbasiertessystems</a:t>
            </a:r>
            <a:r>
              <a:rPr lang="en-IN" sz="1100" dirty="0"/>
              <a:t>-engineering/was-ist-model-based-systems-engineering.html.</a:t>
            </a:r>
          </a:p>
          <a:p>
            <a:pPr marL="0" indent="0">
              <a:buNone/>
            </a:pPr>
            <a:r>
              <a:rPr lang="en-IN" sz="1100" dirty="0" err="1"/>
              <a:t>Bu¸soniu</a:t>
            </a:r>
            <a:r>
              <a:rPr lang="en-IN" sz="1100" dirty="0"/>
              <a:t>, L., R. </a:t>
            </a:r>
            <a:r>
              <a:rPr lang="en-IN" sz="1100" dirty="0" err="1"/>
              <a:t>Babuˇska</a:t>
            </a:r>
            <a:r>
              <a:rPr lang="en-IN" sz="1100" dirty="0"/>
              <a:t> and B. De </a:t>
            </a:r>
            <a:r>
              <a:rPr lang="en-IN" sz="1100" dirty="0" err="1"/>
              <a:t>Schutter</a:t>
            </a:r>
            <a:r>
              <a:rPr lang="en-IN" sz="1100" dirty="0"/>
              <a:t> (2010). ‘Multi-agent reinforcement learning: An overview’. In: Innovations in Multi-Agent Systems and Applications – 1. Ed. by D. Srinivasan and L.C. Jain. Vol. 310. Studies in Computational Intelligence.</a:t>
            </a:r>
          </a:p>
          <a:p>
            <a:pPr marL="0" indent="0">
              <a:buNone/>
            </a:pPr>
            <a:r>
              <a:rPr lang="en-IN" sz="1100" dirty="0"/>
              <a:t>Python Importer (n.d.). MathWorks. url: https://de.mathworks.com/help/simulink/ug/ import-python-code-using-python-importer.html.</a:t>
            </a:r>
          </a:p>
          <a:p>
            <a:pPr marL="0" indent="0">
              <a:buNone/>
            </a:pPr>
            <a:r>
              <a:rPr lang="en-GB" sz="1100" dirty="0"/>
              <a:t>‘IEEE Standard Glossary of Software Engineering Terminology’ (1990). In: IEEE Std 610.12-1990, pp. 1–84. </a:t>
            </a:r>
            <a:r>
              <a:rPr lang="en-GB" sz="1100" dirty="0" err="1"/>
              <a:t>doi</a:t>
            </a:r>
            <a:r>
              <a:rPr lang="en-GB" sz="1100" dirty="0"/>
              <a:t>: 10.1109/IEEESTD.1990.101064</a:t>
            </a:r>
            <a:r>
              <a:rPr lang="en-IN" sz="1100" dirty="0"/>
              <a:t> </a:t>
            </a:r>
          </a:p>
          <a:p>
            <a:pPr marL="0" indent="0">
              <a:buNone/>
            </a:pPr>
            <a:r>
              <a:rPr lang="en-IN" sz="1100" dirty="0"/>
              <a:t>https://creativecommons.org/licenses/by-sa/3.0/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236F93-FB0C-0E5E-EDDB-633EA8A3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ABA20A-B34C-F54F-4A08-5C3B2CCB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338B8D-6C7B-44DB-2690-A3921A96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7C5E48-B930-C450-72C9-2C2A4D7E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7652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683EF-54EB-8546-B5C8-89557427C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4400" dirty="0"/>
              <a:t>Questions ?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513185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7F06C8FA-715F-8D8C-AE43-AFB0B438C8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475" t="-3585" r="1475" b="3585"/>
          <a:stretch/>
        </p:blipFill>
        <p:spPr>
          <a:xfrm>
            <a:off x="314535" y="2325600"/>
            <a:ext cx="1440000" cy="1440000"/>
          </a:xfrm>
        </p:spPr>
      </p:pic>
      <p:sp>
        <p:nvSpPr>
          <p:cNvPr id="20" name="Textplatzhalter 1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Abhishek Odunghat</a:t>
            </a:r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8"/>
          </p:nvPr>
        </p:nvSpPr>
        <p:spPr>
          <a:xfrm>
            <a:off x="2174400" y="3912292"/>
            <a:ext cx="4270646" cy="216000"/>
          </a:xfrm>
        </p:spPr>
        <p:txBody>
          <a:bodyPr/>
          <a:lstStyle/>
          <a:p>
            <a:r>
              <a:rPr lang="de-DE" dirty="0">
                <a:cs typeface="Arial"/>
              </a:rPr>
              <a:t>Institute of Industrial Automation and Software Engineering</a:t>
            </a:r>
            <a:endParaRPr lang="de-DE" dirty="0"/>
          </a:p>
          <a:p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 dirty="0"/>
              <a:t>st185141@stud.uni-stuttgart.de</a:t>
            </a:r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>
                <a:ea typeface="+mn-lt"/>
                <a:cs typeface="+mn-lt"/>
              </a:rPr>
              <a:t>Pfaffenwaldring 47, 70550 Stuttgart</a:t>
            </a:r>
            <a:endParaRPr lang="en-US" dirty="0"/>
          </a:p>
          <a:p>
            <a:endParaRPr 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de-DE" dirty="0"/>
              <a:t>Institut </a:t>
            </a:r>
            <a:r>
              <a:rPr lang="de-DE" dirty="0" err="1"/>
              <a:t>of</a:t>
            </a:r>
            <a:r>
              <a:rPr lang="de-DE" dirty="0"/>
              <a:t> Industrial Automation</a:t>
            </a:r>
          </a:p>
          <a:p>
            <a:pPr>
              <a:spcBef>
                <a:spcPts val="0"/>
              </a:spcBef>
            </a:pPr>
            <a:r>
              <a:rPr lang="de-DE" dirty="0" err="1"/>
              <a:t>and</a:t>
            </a:r>
            <a:r>
              <a:rPr lang="de-DE" dirty="0"/>
              <a:t> Software Engineering</a:t>
            </a:r>
          </a:p>
        </p:txBody>
      </p:sp>
      <p:sp>
        <p:nvSpPr>
          <p:cNvPr id="11" name="Ellipse 10"/>
          <p:cNvSpPr/>
          <p:nvPr/>
        </p:nvSpPr>
        <p:spPr>
          <a:xfrm>
            <a:off x="7761065" y="4580497"/>
            <a:ext cx="906842" cy="9068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0" name="Picture 27" descr="Logo_allein_klein"/>
          <p:cNvPicPr>
            <a:picLocks noChangeAspect="1" noChangeArrowheads="1"/>
          </p:cNvPicPr>
          <p:nvPr/>
        </p:nvPicPr>
        <p:blipFill rotWithShape="1">
          <a:blip r:embed="rId3" cstate="print"/>
          <a:srcRect t="-58805" b="-57688"/>
          <a:stretch/>
        </p:blipFill>
        <p:spPr bwMode="auto">
          <a:xfrm>
            <a:off x="7761065" y="4579145"/>
            <a:ext cx="906842" cy="904874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009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CFFB6C-DDBD-A99B-CE56-4FDC1EE94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25" y="1012302"/>
            <a:ext cx="8207375" cy="1931961"/>
          </a:xfrm>
        </p:spPr>
        <p:txBody>
          <a:bodyPr/>
          <a:lstStyle/>
          <a:p>
            <a:r>
              <a:rPr lang="en-GB" dirty="0"/>
              <a:t>MBSE : Used to </a:t>
            </a:r>
            <a:r>
              <a:rPr lang="en-GB" dirty="0" err="1"/>
              <a:t>analyze</a:t>
            </a:r>
            <a:r>
              <a:rPr lang="en-GB" dirty="0"/>
              <a:t> complex systems for design, verification and validation activities accurately before implementation using computer-based models and simulations.</a:t>
            </a:r>
          </a:p>
          <a:p>
            <a:r>
              <a:rPr lang="en-GB" dirty="0"/>
              <a:t>RL involves iterative communication between environments and agents which gives the basis for the learning for the model using reward based system.</a:t>
            </a:r>
          </a:p>
          <a:p>
            <a:r>
              <a:rPr lang="en-GB" dirty="0"/>
              <a:t>This project is based out of a RL environment modelled using the concept of MBSE in MATLAB Simulink.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CE3F2-4E0C-985B-B70A-1C19028AA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CD14B4-1BFF-D227-55BB-BF6598B1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43BF5-1793-C1ED-1FCB-677030C7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31AD0C-1299-CC0B-8F77-460BD7807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Introduction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8C4555-CC96-0A1D-F05E-7332219F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63" y="2857500"/>
            <a:ext cx="2399474" cy="2374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645D5A-0501-FB38-38AD-242422115E67}"/>
              </a:ext>
            </a:extLst>
          </p:cNvPr>
          <p:cNvSpPr txBox="1"/>
          <p:nvPr/>
        </p:nvSpPr>
        <p:spPr>
          <a:xfrm>
            <a:off x="103240" y="4918756"/>
            <a:ext cx="2816941" cy="400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100" b="1" dirty="0"/>
              <a:t>MBSE </a:t>
            </a:r>
            <a:r>
              <a:rPr lang="de-DE" sz="1100" dirty="0"/>
              <a:t>– </a:t>
            </a:r>
            <a:r>
              <a:rPr lang="de-DE" sz="1100" b="1" dirty="0"/>
              <a:t>M</a:t>
            </a:r>
            <a:r>
              <a:rPr lang="de-DE" sz="1100" dirty="0"/>
              <a:t>odel </a:t>
            </a:r>
            <a:r>
              <a:rPr lang="de-DE" sz="1100" b="1" dirty="0"/>
              <a:t>B</a:t>
            </a:r>
            <a:r>
              <a:rPr lang="de-DE" sz="1100" dirty="0"/>
              <a:t>ased </a:t>
            </a:r>
            <a:r>
              <a:rPr lang="de-DE" sz="1100" b="1" dirty="0"/>
              <a:t>S</a:t>
            </a:r>
            <a:r>
              <a:rPr lang="de-DE" sz="1100" dirty="0"/>
              <a:t>ystems </a:t>
            </a:r>
            <a:r>
              <a:rPr lang="de-DE" sz="1100" b="1" dirty="0"/>
              <a:t>E</a:t>
            </a:r>
            <a:r>
              <a:rPr lang="de-DE" sz="1100" dirty="0"/>
              <a:t>ngineering</a:t>
            </a:r>
          </a:p>
          <a:p>
            <a:pPr>
              <a:buClr>
                <a:schemeClr val="accent1"/>
              </a:buClr>
            </a:pPr>
            <a:r>
              <a:rPr lang="de-DE" sz="1100" b="1" dirty="0"/>
              <a:t>RL</a:t>
            </a:r>
            <a:r>
              <a:rPr lang="de-DE" sz="1100" dirty="0"/>
              <a:t> – </a:t>
            </a:r>
            <a:r>
              <a:rPr lang="de-DE" sz="1100" b="1" dirty="0"/>
              <a:t>R</a:t>
            </a:r>
            <a:r>
              <a:rPr lang="de-DE" sz="1100" dirty="0"/>
              <a:t>einforcement </a:t>
            </a:r>
            <a:r>
              <a:rPr lang="de-DE" sz="1100" b="1" dirty="0"/>
              <a:t>L</a:t>
            </a:r>
            <a:r>
              <a:rPr lang="de-DE" sz="1100" dirty="0"/>
              <a:t>earning</a:t>
            </a:r>
          </a:p>
          <a:p>
            <a:pPr>
              <a:buClr>
                <a:schemeClr val="accent1"/>
              </a:buClr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97129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D44B99-4812-E1B5-7BDB-6805E7F71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825" y="1111250"/>
            <a:ext cx="8207375" cy="2773047"/>
          </a:xfrm>
        </p:spPr>
        <p:txBody>
          <a:bodyPr/>
          <a:lstStyle/>
          <a:p>
            <a:r>
              <a:rPr lang="de-DE" dirty="0"/>
              <a:t>Agents in Python need to communicate with the learning environment modelled in Simulink.</a:t>
            </a:r>
          </a:p>
          <a:p>
            <a:r>
              <a:rPr lang="en-GB" dirty="0"/>
              <a:t>The integration of Python and Simulink </a:t>
            </a:r>
            <a:r>
              <a:rPr lang="en-GB" dirty="0" err="1"/>
              <a:t>SimScape</a:t>
            </a:r>
            <a:r>
              <a:rPr lang="en-GB" dirty="0"/>
              <a:t> is necessary to harness the strengths of both. Combining Python's adaptability and </a:t>
            </a:r>
            <a:r>
              <a:rPr lang="en-GB" dirty="0" err="1"/>
              <a:t>SimScape's</a:t>
            </a:r>
            <a:r>
              <a:rPr lang="en-GB" dirty="0"/>
              <a:t> system modelling can lead to more effective RL applications.</a:t>
            </a:r>
            <a:endParaRPr lang="de-DE" dirty="0"/>
          </a:p>
          <a:p>
            <a:r>
              <a:rPr lang="de-DE" dirty="0"/>
              <a:t>Exisiting algorithm for communication have limitations:</a:t>
            </a:r>
          </a:p>
          <a:p>
            <a:pPr lvl="5"/>
            <a:r>
              <a:rPr lang="de-DE" dirty="0"/>
              <a:t>Low speed for data exchange</a:t>
            </a:r>
          </a:p>
          <a:p>
            <a:pPr lvl="5"/>
            <a:r>
              <a:rPr lang="de-DE" dirty="0"/>
              <a:t>Slow execution time</a:t>
            </a:r>
          </a:p>
          <a:p>
            <a:pPr lvl="5"/>
            <a:r>
              <a:rPr lang="de-DE" dirty="0"/>
              <a:t>Unstable Connections</a:t>
            </a:r>
          </a:p>
          <a:p>
            <a:endParaRPr lang="de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E19C6-B1C1-C526-7C8A-E7721CF5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52915-CC13-42F9-C617-B7BE2B242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E1B4A-1449-AF8D-0EAA-FA2C54470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D74280-0483-B833-44A7-E7078209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7173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C48F262-B82A-3AFB-34C7-583A83B9F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826" y="1006362"/>
            <a:ext cx="8294088" cy="1851138"/>
          </a:xfrm>
        </p:spPr>
        <p:txBody>
          <a:bodyPr/>
          <a:lstStyle/>
          <a:p>
            <a:r>
              <a:rPr lang="en-GB" dirty="0"/>
              <a:t>Aims to propose a better integration strategy which addresses the bottlenecks of the existing conventional approach</a:t>
            </a:r>
          </a:p>
          <a:p>
            <a:r>
              <a:rPr lang="en-GB" dirty="0"/>
              <a:t>Establish a framework that helps in an effective workflow for system modelling, simulation, and analysis.</a:t>
            </a:r>
          </a:p>
          <a:p>
            <a:r>
              <a:rPr lang="en-GB" dirty="0"/>
              <a:t>Compare the performance of the devised solution.</a:t>
            </a:r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510C8-0915-3B0D-A3DE-1482B0F6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DE85C-4F3E-8804-B21B-4843343E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University of Stuttgart, 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FF4D4-25D8-F0A5-A9A0-44265A831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9CDEBC-D39F-77D9-F4DC-C11CF8DA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Objective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F3C056-FA67-7740-35A0-742C4314EB1E}"/>
              </a:ext>
            </a:extLst>
          </p:cNvPr>
          <p:cNvGrpSpPr/>
          <p:nvPr/>
        </p:nvGrpSpPr>
        <p:grpSpPr>
          <a:xfrm>
            <a:off x="2534970" y="3413156"/>
            <a:ext cx="3902044" cy="1169482"/>
            <a:chOff x="2592561" y="3389108"/>
            <a:chExt cx="3638162" cy="11564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55DB8D-29EC-104D-137F-8947D487A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592561" y="3521843"/>
              <a:ext cx="1057573" cy="9794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107866-7C4A-881E-6626-F39DF3F0B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 l="21902" r="24109"/>
            <a:stretch/>
          </p:blipFill>
          <p:spPr>
            <a:xfrm>
              <a:off x="5173150" y="3566089"/>
              <a:ext cx="1057573" cy="979432"/>
            </a:xfrm>
            <a:prstGeom prst="rect">
              <a:avLst/>
            </a:prstGeom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6BD00BA8-45C6-7803-F4C5-D602F9296755}"/>
                </a:ext>
              </a:extLst>
            </p:cNvPr>
            <p:cNvSpPr/>
            <p:nvPr/>
          </p:nvSpPr>
          <p:spPr>
            <a:xfrm>
              <a:off x="3795724" y="3878825"/>
              <a:ext cx="1279576" cy="353961"/>
            </a:xfrm>
            <a:prstGeom prst="left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D2FE53-88D6-BD73-C52E-9C27BFD69E95}"/>
                </a:ext>
              </a:extLst>
            </p:cNvPr>
            <p:cNvSpPr txBox="1"/>
            <p:nvPr/>
          </p:nvSpPr>
          <p:spPr>
            <a:xfrm>
              <a:off x="4053856" y="3389108"/>
              <a:ext cx="879479" cy="6666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600" dirty="0"/>
                <a:t>     </a:t>
              </a:r>
              <a:r>
                <a:rPr lang="de-DE" sz="40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?</a:t>
              </a:r>
              <a:endParaRPr lang="en-IN" sz="16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22011C1-C67A-3B0B-4A0A-3F72831DFA62}"/>
              </a:ext>
            </a:extLst>
          </p:cNvPr>
          <p:cNvSpPr txBox="1"/>
          <p:nvPr/>
        </p:nvSpPr>
        <p:spPr>
          <a:xfrm>
            <a:off x="4087173" y="5532444"/>
            <a:ext cx="169970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700" dirty="0"/>
              <a:t>Pictures licensed by </a:t>
            </a:r>
            <a:r>
              <a:rPr lang="en-IN" sz="700" dirty="0">
                <a:hlinkClick r:id="rId7" tooltip="https://creativecommons.org/licenses/by-nc/3.0/"/>
              </a:rPr>
              <a:t>CC BY-NC</a:t>
            </a:r>
            <a:endParaRPr lang="en-IN" sz="700" dirty="0"/>
          </a:p>
        </p:txBody>
      </p:sp>
    </p:spTree>
    <p:extLst>
      <p:ext uri="{BB962C8B-B14F-4D97-AF65-F5344CB8AC3E}">
        <p14:creationId xmlns:p14="http://schemas.microsoft.com/office/powerpoint/2010/main" val="2866101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A2C95E-57DB-E7BE-0889-E51D8A4ED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459062"/>
            <a:ext cx="8207375" cy="3492500"/>
          </a:xfrm>
        </p:spPr>
        <p:txBody>
          <a:bodyPr/>
          <a:lstStyle/>
          <a:p>
            <a:r>
              <a:rPr lang="de-DE" dirty="0"/>
              <a:t>Embedding the required python script as a block in Simulink.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1F863E-6382-D7C8-FC01-4A2937B5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36CC5-8C3B-1427-4910-F0A00AAE9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1F549-3E43-A58C-0B40-4B8A5B0E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7C42A4-6E04-1875-D161-C645995DEB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Python Importer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B4FC20A-B3C1-C477-7E66-93308D43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25" y="438110"/>
            <a:ext cx="8207375" cy="278290"/>
          </a:xfrm>
        </p:spPr>
        <p:txBody>
          <a:bodyPr/>
          <a:lstStyle/>
          <a:p>
            <a:r>
              <a:rPr lang="de-DE" dirty="0"/>
              <a:t>Existing Methods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19421E-E531-538F-DF38-FB831391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071" y="1843811"/>
            <a:ext cx="6061913" cy="323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37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864BA7-F581-0C69-5BE5-F72FD92A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025" y="1336043"/>
            <a:ext cx="8207375" cy="1572904"/>
          </a:xfrm>
        </p:spPr>
        <p:txBody>
          <a:bodyPr/>
          <a:lstStyle/>
          <a:p>
            <a:r>
              <a:rPr lang="de-DE" dirty="0"/>
              <a:t>Using matlab engine API library in Python.</a:t>
            </a:r>
          </a:p>
          <a:p>
            <a:r>
              <a:rPr lang="de-DE" dirty="0"/>
              <a:t>Send/Recieve data from workspace</a:t>
            </a:r>
          </a:p>
          <a:p>
            <a:r>
              <a:rPr lang="de-DE" dirty="0"/>
              <a:t>Start/Stop/Pause Simulations</a:t>
            </a:r>
          </a:p>
          <a:p>
            <a:r>
              <a:rPr lang="de-DE" dirty="0"/>
              <a:t>Execute Call backs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070B63-A059-EB2B-0DE6-8150DAF5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8FB2A-6739-F8E1-6DFC-49C5DF7D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6AE4F-FAE3-0871-E40C-4B3FA3F3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5F4279-94D6-45CA-C995-E5193986FC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800" y="672461"/>
            <a:ext cx="8208000" cy="276225"/>
          </a:xfrm>
        </p:spPr>
        <p:txBody>
          <a:bodyPr/>
          <a:lstStyle/>
          <a:p>
            <a:r>
              <a:rPr lang="de-DE" dirty="0"/>
              <a:t>Matlab Engine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7548267-519E-00B1-4112-71BDB2AD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Existing Methods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4F338F-2560-B95B-B092-3FC8EC164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65" t="19040" r="9369" b="19230"/>
          <a:stretch/>
        </p:blipFill>
        <p:spPr>
          <a:xfrm>
            <a:off x="2105425" y="2908947"/>
            <a:ext cx="5535386" cy="19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00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9CB7AB-1ABD-AE9D-3FFF-C8DEE3E8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A2158-B8E3-C2AD-A45C-3608E3DF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A3AF9-277A-82F1-241F-E98E27EA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DFE80F-886D-91EC-9DF8-C2D4D1A05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Using Assertion Block to Alter Parameters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ACFFCE3-EA93-9C36-2760-226FBACE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Existing Method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0562A7-37DF-8D2C-583E-A872D4015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687" y="1588925"/>
            <a:ext cx="5510584" cy="2015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D050BF-D0DC-26EF-70BD-CCB6ABB1800C}"/>
              </a:ext>
            </a:extLst>
          </p:cNvPr>
          <p:cNvSpPr txBox="1"/>
          <p:nvPr/>
        </p:nvSpPr>
        <p:spPr>
          <a:xfrm>
            <a:off x="281273" y="4708832"/>
            <a:ext cx="7407813" cy="3908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Call back executed : </a:t>
            </a:r>
            <a:r>
              <a:rPr lang="en-GB" sz="1400" i="1" dirty="0" err="1"/>
              <a:t>set_param</a:t>
            </a:r>
            <a:r>
              <a:rPr lang="en-GB" sz="1400" i="1" dirty="0"/>
              <a:t>('</a:t>
            </a:r>
            <a:r>
              <a:rPr lang="en-GB" sz="1400" i="1" dirty="0" err="1"/>
              <a:t>vehicle_simulink_self</a:t>
            </a:r>
            <a:r>
              <a:rPr lang="en-GB" sz="1400" i="1" dirty="0"/>
              <a:t>/Constant','Value','0’)</a:t>
            </a:r>
          </a:p>
          <a:p>
            <a:pPr marL="179388" indent="-179388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No Communication with Python. Can be used in combination with </a:t>
            </a:r>
            <a:r>
              <a:rPr lang="en-GB" sz="1400" dirty="0" err="1"/>
              <a:t>matlab</a:t>
            </a:r>
            <a:r>
              <a:rPr lang="en-GB" sz="1400" dirty="0"/>
              <a:t> engine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59182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0BC07-C4E9-51A7-7B47-624B5200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05/03/2024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C0E25D-AFA8-6422-D97E-FEC0BD61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Stuttgart, IAS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69144-3B21-C577-A633-BF05493B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D10C7-551E-C256-4516-C75F8F262E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Simulink - C - Python</a:t>
            </a:r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6AB456-AD4D-DFF3-BFD5-EDF1AFDF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Proposed Concept</a:t>
            </a:r>
            <a:endParaRPr lang="en-IN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03399A-93A6-80B5-9AFE-D4C16A84D6D1}"/>
              </a:ext>
            </a:extLst>
          </p:cNvPr>
          <p:cNvGrpSpPr/>
          <p:nvPr/>
        </p:nvGrpSpPr>
        <p:grpSpPr>
          <a:xfrm>
            <a:off x="502592" y="2007707"/>
            <a:ext cx="8259808" cy="791631"/>
            <a:chOff x="502592" y="2377708"/>
            <a:chExt cx="8259808" cy="791631"/>
          </a:xfrm>
        </p:grpSpPr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CA1E89B7-A7A8-240E-3219-A493E59C799E}"/>
                </a:ext>
              </a:extLst>
            </p:cNvPr>
            <p:cNvSpPr/>
            <p:nvPr/>
          </p:nvSpPr>
          <p:spPr>
            <a:xfrm>
              <a:off x="3723721" y="2377708"/>
              <a:ext cx="1788255" cy="759075"/>
            </a:xfrm>
            <a:prstGeom prst="flowChartProces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dirty="0"/>
                <a:t>C code </a:t>
              </a:r>
              <a:br>
                <a:rPr lang="de-DE" sz="1600" dirty="0"/>
              </a:br>
              <a:r>
                <a:rPr lang="de-DE" sz="1600" dirty="0"/>
                <a:t>dll file</a:t>
              </a:r>
              <a:endParaRPr lang="en-IN" sz="1600" dirty="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F11657A-017D-9710-D3E0-28B8E541DFAD}"/>
                </a:ext>
              </a:extLst>
            </p:cNvPr>
            <p:cNvGrpSpPr/>
            <p:nvPr/>
          </p:nvGrpSpPr>
          <p:grpSpPr>
            <a:xfrm>
              <a:off x="502592" y="2377709"/>
              <a:ext cx="8259808" cy="791630"/>
              <a:chOff x="502592" y="2377709"/>
              <a:chExt cx="8259808" cy="791630"/>
            </a:xfrm>
          </p:grpSpPr>
          <p:sp>
            <p:nvSpPr>
              <p:cNvPr id="12" name="Flowchart: Process 11">
                <a:extLst>
                  <a:ext uri="{FF2B5EF4-FFF2-40B4-BE49-F238E27FC236}">
                    <a16:creationId xmlns:a16="http://schemas.microsoft.com/office/drawing/2014/main" id="{479F2472-32A5-E183-F240-BD46433D9010}"/>
                  </a:ext>
                </a:extLst>
              </p:cNvPr>
              <p:cNvSpPr/>
              <p:nvPr/>
            </p:nvSpPr>
            <p:spPr>
              <a:xfrm>
                <a:off x="502592" y="2377709"/>
                <a:ext cx="1788255" cy="759075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/>
                  <a:t>Simulink Model</a:t>
                </a:r>
                <a:endParaRPr lang="en-IN" sz="1600" dirty="0"/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F2A5D9E9-2FBF-4663-6DD7-4DF730F15CAA}"/>
                  </a:ext>
                </a:extLst>
              </p:cNvPr>
              <p:cNvSpPr/>
              <p:nvPr/>
            </p:nvSpPr>
            <p:spPr>
              <a:xfrm>
                <a:off x="2407888" y="2503533"/>
                <a:ext cx="1091381" cy="55213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/>
              </a:p>
            </p:txBody>
          </p:sp>
          <p:sp>
            <p:nvSpPr>
              <p:cNvPr id="15" name="Arrow: Left-Right 14">
                <a:extLst>
                  <a:ext uri="{FF2B5EF4-FFF2-40B4-BE49-F238E27FC236}">
                    <a16:creationId xmlns:a16="http://schemas.microsoft.com/office/drawing/2014/main" id="{A383258E-D67A-4C63-F4AA-E63816C7AF22}"/>
                  </a:ext>
                </a:extLst>
              </p:cNvPr>
              <p:cNvSpPr/>
              <p:nvPr/>
            </p:nvSpPr>
            <p:spPr>
              <a:xfrm>
                <a:off x="5582265" y="2503537"/>
                <a:ext cx="1200599" cy="552135"/>
              </a:xfrm>
              <a:prstGeom prst="left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600" dirty="0"/>
              </a:p>
            </p:txBody>
          </p:sp>
          <p:sp>
            <p:nvSpPr>
              <p:cNvPr id="16" name="Flowchart: Process 15">
                <a:extLst>
                  <a:ext uri="{FF2B5EF4-FFF2-40B4-BE49-F238E27FC236}">
                    <a16:creationId xmlns:a16="http://schemas.microsoft.com/office/drawing/2014/main" id="{FDA47FD6-FC53-CACD-8161-E56837EB2B57}"/>
                  </a:ext>
                </a:extLst>
              </p:cNvPr>
              <p:cNvSpPr/>
              <p:nvPr/>
            </p:nvSpPr>
            <p:spPr>
              <a:xfrm>
                <a:off x="6974145" y="2377710"/>
                <a:ext cx="1788255" cy="759075"/>
              </a:xfrm>
              <a:prstGeom prst="flowChartProcess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dirty="0"/>
                  <a:t>Python Script</a:t>
                </a:r>
                <a:endParaRPr lang="en-IN" sz="1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1A1CD53-4345-70C5-C841-B12B0F521C51}"/>
                  </a:ext>
                </a:extLst>
              </p:cNvPr>
              <p:cNvSpPr txBox="1"/>
              <p:nvPr/>
            </p:nvSpPr>
            <p:spPr>
              <a:xfrm>
                <a:off x="2327695" y="2430325"/>
                <a:ext cx="1300385" cy="739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de-DE" sz="1400" dirty="0"/>
                  <a:t>Embedded</a:t>
                </a:r>
                <a:br>
                  <a:rPr lang="de-DE" sz="1400" dirty="0"/>
                </a:br>
                <a:br>
                  <a:rPr lang="de-DE" sz="1400" dirty="0"/>
                </a:br>
                <a:r>
                  <a:rPr lang="de-DE" sz="1400" dirty="0"/>
                  <a:t> Coder</a:t>
                </a:r>
                <a:endParaRPr lang="en-IN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883F5ED-B3E5-371F-5487-50B4F36C65F5}"/>
                  </a:ext>
                </a:extLst>
              </p:cNvPr>
              <p:cNvSpPr txBox="1"/>
              <p:nvPr/>
            </p:nvSpPr>
            <p:spPr>
              <a:xfrm>
                <a:off x="5934778" y="2430325"/>
                <a:ext cx="539764" cy="180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de-DE" sz="1400" dirty="0"/>
                  <a:t>ctypes</a:t>
                </a:r>
                <a:endParaRPr lang="en-IN" sz="1400" dirty="0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55FE78B-48D5-0E09-76F6-B041B2593CE1}"/>
              </a:ext>
            </a:extLst>
          </p:cNvPr>
          <p:cNvSpPr txBox="1"/>
          <p:nvPr/>
        </p:nvSpPr>
        <p:spPr>
          <a:xfrm>
            <a:off x="285280" y="4617291"/>
            <a:ext cx="2735826" cy="4187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400" b="1" dirty="0"/>
              <a:t>dll</a:t>
            </a:r>
            <a:r>
              <a:rPr lang="de-DE" sz="1400" dirty="0"/>
              <a:t> – </a:t>
            </a:r>
            <a:r>
              <a:rPr lang="de-DE" sz="1400" b="1" dirty="0"/>
              <a:t>D</a:t>
            </a:r>
            <a:r>
              <a:rPr lang="de-DE" sz="1400" dirty="0"/>
              <a:t>ynamic </a:t>
            </a:r>
            <a:r>
              <a:rPr lang="de-DE" sz="1400" b="1" dirty="0"/>
              <a:t>L</a:t>
            </a:r>
            <a:r>
              <a:rPr lang="de-DE" sz="1400" dirty="0"/>
              <a:t>ink </a:t>
            </a:r>
            <a:r>
              <a:rPr lang="de-DE" sz="1400" b="1" dirty="0"/>
              <a:t>L</a:t>
            </a:r>
            <a:r>
              <a:rPr lang="de-DE" sz="1400" dirty="0"/>
              <a:t>ibrary</a:t>
            </a:r>
          </a:p>
          <a:p>
            <a:pPr>
              <a:buClr>
                <a:schemeClr val="accent1"/>
              </a:buClr>
            </a:pPr>
            <a:r>
              <a:rPr lang="de-DE" sz="1400" b="1" dirty="0"/>
              <a:t>ctypes</a:t>
            </a:r>
            <a:r>
              <a:rPr lang="de-DE" sz="1400" dirty="0"/>
              <a:t> – Library in Python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17936829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International_16zu10.potx" id="{EEF73C58-E8FD-4D51-872B-41F250AD6A62}" vid="{DEDCFEFF-E63B-42F1-9341-A933EFF6A357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International_16zu10</Template>
  <TotalTime>0</TotalTime>
  <Words>1552</Words>
  <Application>Microsoft Office PowerPoint</Application>
  <PresentationFormat>On-screen Show (16:10)</PresentationFormat>
  <Paragraphs>379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IBM Plex Sans</vt:lpstr>
      <vt:lpstr>Uni_Stuttgart</vt:lpstr>
      <vt:lpstr>Effecient SimScape to Python Simulation</vt:lpstr>
      <vt:lpstr>Agenda</vt:lpstr>
      <vt:lpstr>Introduction</vt:lpstr>
      <vt:lpstr>Motivation</vt:lpstr>
      <vt:lpstr>Objective</vt:lpstr>
      <vt:lpstr>Existing Methods</vt:lpstr>
      <vt:lpstr>Existing Methods</vt:lpstr>
      <vt:lpstr>Existing Method</vt:lpstr>
      <vt:lpstr>Proposed Concept</vt:lpstr>
      <vt:lpstr>Prerequisites/Tools Required</vt:lpstr>
      <vt:lpstr>Methodology</vt:lpstr>
      <vt:lpstr>Model Under Test</vt:lpstr>
      <vt:lpstr>Generating the C Code /dll File</vt:lpstr>
      <vt:lpstr>Setting Tunable Parameters and Signals</vt:lpstr>
      <vt:lpstr>Understanding the Generated C Code</vt:lpstr>
      <vt:lpstr>Writing Python Script</vt:lpstr>
      <vt:lpstr>Importing dll file</vt:lpstr>
      <vt:lpstr>Declaring Classes</vt:lpstr>
      <vt:lpstr>Running the Simulation</vt:lpstr>
      <vt:lpstr>Output Evaluation</vt:lpstr>
      <vt:lpstr>Output Evaluation</vt:lpstr>
      <vt:lpstr>Comparison Against Existing Methods</vt:lpstr>
      <vt:lpstr>Comparison Against Existing Methods</vt:lpstr>
      <vt:lpstr>Comparison Against Existing Methods</vt:lpstr>
      <vt:lpstr>Result Inference</vt:lpstr>
      <vt:lpstr>Future Scope</vt:lpstr>
      <vt:lpstr>References</vt:lpstr>
      <vt:lpstr>Questions 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2017-05-26T12:23:14Z</dcterms:created>
  <dcterms:modified xsi:type="dcterms:W3CDTF">2024-05-15T17:36:20Z</dcterms:modified>
</cp:coreProperties>
</file>